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9"/>
    <p:restoredTop sz="93475"/>
  </p:normalViewPr>
  <p:slideViewPr>
    <p:cSldViewPr snapToGrid="0" snapToObjects="1">
      <p:cViewPr varScale="1">
        <p:scale>
          <a:sx n="59" d="100"/>
          <a:sy n="59" d="100"/>
        </p:scale>
        <p:origin x="28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3E6A0-7136-E84A-AA3C-453A503AE8FB}" type="datetimeFigureOut">
              <a:rPr lang="en-US" smtClean="0"/>
              <a:t>4/29/24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41472-E658-E64F-9031-2E56701E9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14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Picture: </a:t>
            </a:r>
            <a:r>
              <a:rPr lang="en-US" dirty="0" err="1"/>
              <a:t>Unsplash</a:t>
            </a:r>
            <a:r>
              <a:rPr lang="en-US" dirty="0"/>
              <a:t> at https://</a:t>
            </a:r>
            <a:r>
              <a:rPr lang="en-US" dirty="0" err="1"/>
              <a:t>unsplash.com</a:t>
            </a:r>
            <a:r>
              <a:rPr lang="en-US" dirty="0"/>
              <a:t>/photos/a-person-swimming-in-a-pool-with-blue-water-</a:t>
            </a:r>
            <a:r>
              <a:rPr lang="en-US" dirty="0" err="1"/>
              <a:t>HsNeRF</a:t>
            </a:r>
            <a:r>
              <a:rPr lang="en-US" dirty="0"/>
              <a:t>-</a:t>
            </a:r>
            <a:r>
              <a:rPr lang="en-US" dirty="0" err="1"/>
              <a:t>gzXw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41472-E658-E64F-9031-2E56701E9F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73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wimming in a pool&#10;&#10;Description automatically generated">
            <a:extLst>
              <a:ext uri="{FF2B5EF4-FFF2-40B4-BE49-F238E27FC236}">
                <a16:creationId xmlns:a16="http://schemas.microsoft.com/office/drawing/2014/main" id="{71C65CA9-8A38-0074-5A8B-1A86AFAC01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12342" b="14090"/>
          <a:stretch/>
        </p:blipFill>
        <p:spPr>
          <a:xfrm>
            <a:off x="318050" y="7149256"/>
            <a:ext cx="13397947" cy="657111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74F0D9-2957-634B-A20A-006D7ECF45EE}"/>
              </a:ext>
            </a:extLst>
          </p:cNvPr>
          <p:cNvSpPr txBox="1"/>
          <p:nvPr userDrawn="1"/>
        </p:nvSpPr>
        <p:spPr>
          <a:xfrm>
            <a:off x="962480" y="1573196"/>
            <a:ext cx="6650894" cy="588638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001"/>
              </a:lnSpc>
              <a:spcAft>
                <a:spcPts val="36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TIP OF THE DAY:</a:t>
            </a:r>
          </a:p>
          <a:p>
            <a:pPr>
              <a:lnSpc>
                <a:spcPts val="4800"/>
              </a:lnSpc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Aqua exercising can play a role in alleviating back issues and help build strength for those individuals that have troubles or pain while moving on land.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DE95CC-7E89-0543-B088-C9BFF8D0256D}"/>
              </a:ext>
            </a:extLst>
          </p:cNvPr>
          <p:cNvCxnSpPr>
            <a:cxnSpLocks/>
          </p:cNvCxnSpPr>
          <p:nvPr userDrawn="1"/>
        </p:nvCxnSpPr>
        <p:spPr>
          <a:xfrm>
            <a:off x="7904970" y="1331843"/>
            <a:ext cx="0" cy="8076852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8982517" y="1981739"/>
            <a:ext cx="3718558" cy="3718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1474</TotalTime>
  <Words>19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Arial</vt:lpstr>
      <vt:lpstr>Calibri</vt:lpstr>
      <vt:lpstr>Calibri Light</vt:lpstr>
      <vt:lpstr>Franklin Gothic Book</vt:lpstr>
      <vt:lpstr>Franklin Gothic Demi Cond</vt:lpstr>
      <vt:lpstr>Franklin Gothic Heavy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Jared Silvermintz</cp:lastModifiedBy>
  <cp:revision>19</cp:revision>
  <dcterms:created xsi:type="dcterms:W3CDTF">2024-02-22T20:19:10Z</dcterms:created>
  <dcterms:modified xsi:type="dcterms:W3CDTF">2024-04-29T16:19:02Z</dcterms:modified>
  <cp:category/>
</cp:coreProperties>
</file>