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86044" autoAdjust="0"/>
  </p:normalViewPr>
  <p:slideViewPr>
    <p:cSldViewPr snapToGrid="0" snapToObjects="1">
      <p:cViewPr varScale="1">
        <p:scale>
          <a:sx n="48" d="100"/>
          <a:sy n="48" d="100"/>
        </p:scale>
        <p:origin x="2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D50B1-9529-E041-A549-06C65F04E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D23FC-9E17-4549-B5F3-EB68993D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https://unsplash.com/photos/people-walking-on-forest-during-daytime-oRuqQX_kFDA.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MKT-1124 Rev. </a:t>
            </a:r>
            <a:r>
              <a:rPr lang="en-US"/>
              <a:t>1, 8/2024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23FC-9E17-4549-B5F3-EB68993D9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path in the woods&#10;&#10;Description automatically generated">
            <a:extLst>
              <a:ext uri="{FF2B5EF4-FFF2-40B4-BE49-F238E27FC236}">
                <a16:creationId xmlns:a16="http://schemas.microsoft.com/office/drawing/2014/main" id="{C431A20C-E44F-3BCB-1D7F-368C2CE1E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7000"/>
          </a:blip>
          <a:srcRect l="18269" t="19993" b="13549"/>
          <a:stretch/>
        </p:blipFill>
        <p:spPr>
          <a:xfrm>
            <a:off x="318083" y="6453134"/>
            <a:ext cx="13397917" cy="72628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6" y="1038846"/>
            <a:ext cx="6304722" cy="58191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research study suggests that going on a walk can help relieve back pain, if done regularly.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https://</a:t>
            </a:r>
            <a:r>
              <a:rPr lang="en-US" sz="24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/3zzbF3k.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807708"/>
            <a:ext cx="0" cy="726286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276587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25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Todd Green</cp:lastModifiedBy>
  <cp:revision>26</cp:revision>
  <dcterms:created xsi:type="dcterms:W3CDTF">2024-02-22T20:19:10Z</dcterms:created>
  <dcterms:modified xsi:type="dcterms:W3CDTF">2024-08-21T14:15:21Z</dcterms:modified>
  <cp:category/>
</cp:coreProperties>
</file>