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/>
    <p:restoredTop sz="90146"/>
  </p:normalViewPr>
  <p:slideViewPr>
    <p:cSldViewPr snapToGrid="0" snapToObjects="1">
      <p:cViewPr varScale="1">
        <p:scale>
          <a:sx n="56" d="100"/>
          <a:sy n="56" d="100"/>
        </p:scale>
        <p:origin x="276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3774D-DB54-E645-A9C2-DA9399B124D7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52767-C1CF-2D4F-8247-B300575D9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98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Photo at </a:t>
            </a:r>
            <a:r>
              <a:rPr lang="en-US" dirty="0" err="1"/>
              <a:t>Pexels</a:t>
            </a:r>
            <a:r>
              <a:rPr lang="en-US" dirty="0"/>
              <a:t> at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nva Sans"/>
              </a:rPr>
              <a:t>https://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nva Sans"/>
              </a:rPr>
              <a:t>www.pexels.com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nva Sans"/>
              </a:rPr>
              <a:t>/photo/man-in-black-tank-top-holding-brown-stretching-rope-176794/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52767-C1CF-2D4F-8247-B300575D9E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3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in black tank top holding a cane&#10;&#10;Description automatically generated">
            <a:extLst>
              <a:ext uri="{FF2B5EF4-FFF2-40B4-BE49-F238E27FC236}">
                <a16:creationId xmlns:a16="http://schemas.microsoft.com/office/drawing/2014/main" id="{FC75E9B2-98C7-7813-165D-77050C2120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28630" r="3471"/>
          <a:stretch/>
        </p:blipFill>
        <p:spPr>
          <a:xfrm flipH="1">
            <a:off x="318052" y="18109"/>
            <a:ext cx="6221896" cy="1369789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59E489-C2A2-B749-A732-A95F490E3094}"/>
              </a:ext>
            </a:extLst>
          </p:cNvPr>
          <p:cNvSpPr txBox="1"/>
          <p:nvPr userDrawn="1"/>
        </p:nvSpPr>
        <p:spPr>
          <a:xfrm>
            <a:off x="7176054" y="1235609"/>
            <a:ext cx="6031951" cy="723392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TIP OF THE DAY: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Some spine surgeons may recommend pre-operative physical therapy to strengthen your back, abdominal, and other muscles to prepare for surgery and recovery.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B90168C-2214-9F48-AFDE-9E8496D4B1B1}"/>
              </a:ext>
            </a:extLst>
          </p:cNvPr>
          <p:cNvCxnSpPr>
            <a:cxnSpLocks/>
          </p:cNvCxnSpPr>
          <p:nvPr userDrawn="1"/>
        </p:nvCxnSpPr>
        <p:spPr>
          <a:xfrm>
            <a:off x="5645426" y="1885849"/>
            <a:ext cx="7562579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282687" y="8389456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1597</TotalTime>
  <Words>21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Canva Sans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39</cp:revision>
  <dcterms:created xsi:type="dcterms:W3CDTF">2024-02-22T20:19:10Z</dcterms:created>
  <dcterms:modified xsi:type="dcterms:W3CDTF">2025-05-23T20:14:24Z</dcterms:modified>
  <cp:category/>
</cp:coreProperties>
</file>