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0"/>
    <p:restoredTop sz="90146"/>
  </p:normalViewPr>
  <p:slideViewPr>
    <p:cSldViewPr snapToGrid="0" snapToObjects="1">
      <p:cViewPr varScale="1">
        <p:scale>
          <a:sx n="56" d="100"/>
          <a:sy n="56" d="100"/>
        </p:scale>
        <p:origin x="3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D77-1F8E-8042-99B5-7B897F0DEBBC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DB392-DEA3-F241-9B53-14E28D24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Pexels</a:t>
            </a:r>
            <a:r>
              <a:rPr lang="en-US" dirty="0"/>
              <a:t>: https://</a:t>
            </a:r>
            <a:r>
              <a:rPr lang="en-US" dirty="0" err="1"/>
              <a:t>www.pexels.com</a:t>
            </a:r>
            <a:r>
              <a:rPr lang="en-US" dirty="0"/>
              <a:t>/photo/people-doing-yoga-exercise-8750583/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DB392-DEA3-F241-9B53-14E28D241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sitting on mats in a room&#10;&#10;Description automatically generated">
            <a:extLst>
              <a:ext uri="{FF2B5EF4-FFF2-40B4-BE49-F238E27FC236}">
                <a16:creationId xmlns:a16="http://schemas.microsoft.com/office/drawing/2014/main" id="{AB5D2AB0-ED6D-A5E7-D34E-8972F338EFA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050" y="0"/>
            <a:ext cx="13397947" cy="627737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6579709" y="7569457"/>
            <a:ext cx="6689140" cy="502041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  <a:endParaRPr lang="en-US" sz="4200" b="1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Well-stretched muscles support and stabilize the spine. Regular stretching is important to counteract all the sitting we typically do at desks, computers, and in vehicles.</a:t>
            </a:r>
            <a:endParaRPr lang="en-US" sz="18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314882" y="5451938"/>
            <a:ext cx="0" cy="697197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386847" y="826770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1543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24</cp:revision>
  <dcterms:created xsi:type="dcterms:W3CDTF">2024-02-22T20:19:10Z</dcterms:created>
  <dcterms:modified xsi:type="dcterms:W3CDTF">2025-04-18T18:38:11Z</dcterms:modified>
  <cp:category/>
</cp:coreProperties>
</file>