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18"/>
    <p:restoredTop sz="92011"/>
  </p:normalViewPr>
  <p:slideViewPr>
    <p:cSldViewPr snapToGrid="0" snapToObjects="1">
      <p:cViewPr varScale="1">
        <p:scale>
          <a:sx n="58" d="100"/>
          <a:sy n="58" d="100"/>
        </p:scale>
        <p:origin x="20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from </a:t>
            </a:r>
            <a:r>
              <a:rPr lang="en-US" dirty="0" err="1"/>
              <a:t>Pexels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plusjakartasans"/>
              </a:rPr>
              <a:t> at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nva Sans"/>
              </a:rPr>
              <a:t>https://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Canva Sans"/>
              </a:rPr>
              <a:t>www.pexels.com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nva Sans"/>
              </a:rPr>
              <a:t>/photo/crop-unrecognizable-male-doctor-with-stethoscope-4021775/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tor&#10;&#10;Description automatically generated">
            <a:extLst>
              <a:ext uri="{FF2B5EF4-FFF2-40B4-BE49-F238E27FC236}">
                <a16:creationId xmlns:a16="http://schemas.microsoft.com/office/drawing/2014/main" id="{0900B0A8-36BD-86E5-EC26-1D4C7B5DB5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-1" t="10885" r="-1" b="3855"/>
          <a:stretch/>
        </p:blipFill>
        <p:spPr>
          <a:xfrm>
            <a:off x="318052" y="0"/>
            <a:ext cx="13397947" cy="75736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3750A-1267-A94F-AA90-A25B9E5C49B9}"/>
              </a:ext>
            </a:extLst>
          </p:cNvPr>
          <p:cNvSpPr txBox="1"/>
          <p:nvPr userDrawn="1"/>
        </p:nvSpPr>
        <p:spPr>
          <a:xfrm>
            <a:off x="5510972" y="8161605"/>
            <a:ext cx="7583556" cy="496640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12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TIP OF THE DAY: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When considering a total disc replacement surgery, it’s important to make an appointment with a board-certified spine surgeon who has the expertise to discuss implant options and a personalized surgical plan.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E0A7E0-F262-194F-9E07-FE5E1777C1F6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1719473" y="9717884"/>
            <a:ext cx="681714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070579" y="8812436"/>
            <a:ext cx="3297784" cy="32977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1547</TotalTime>
  <Words>21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Canva Sans</vt:lpstr>
      <vt:lpstr>Franklin Gothic Book</vt:lpstr>
      <vt:lpstr>Franklin Gothic Demi Cond</vt:lpstr>
      <vt:lpstr>Franklin Gothic Heavy</vt:lpstr>
      <vt:lpstr>plusjakartasans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40</cp:revision>
  <dcterms:created xsi:type="dcterms:W3CDTF">2024-02-22T20:19:10Z</dcterms:created>
  <dcterms:modified xsi:type="dcterms:W3CDTF">2025-05-23T20:11:35Z</dcterms:modified>
  <cp:category/>
</cp:coreProperties>
</file>