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2011"/>
  </p:normalViewPr>
  <p:slideViewPr>
    <p:cSldViewPr snapToGrid="0" snapToObjects="1">
      <p:cViewPr varScale="1">
        <p:scale>
          <a:sx n="58" d="100"/>
          <a:sy n="58" d="100"/>
        </p:scale>
        <p:origin x="21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: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/photo/pile-of-assorted-varieties-of-fruits-and-vegetables-2255920/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several baskets of vegetables&#10;&#10;Description automatically generated">
            <a:extLst>
              <a:ext uri="{FF2B5EF4-FFF2-40B4-BE49-F238E27FC236}">
                <a16:creationId xmlns:a16="http://schemas.microsoft.com/office/drawing/2014/main" id="{46AE124D-AC8A-D9BD-5D2E-2ECDB67B5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1261" t="-20" r="21606" b="953"/>
          <a:stretch/>
        </p:blipFill>
        <p:spPr>
          <a:xfrm>
            <a:off x="1" y="0"/>
            <a:ext cx="7351954" cy="137137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AA7DA-B1C4-FE42-A695-F99E356456F2}"/>
              </a:ext>
            </a:extLst>
          </p:cNvPr>
          <p:cNvSpPr txBox="1"/>
          <p:nvPr userDrawn="1"/>
        </p:nvSpPr>
        <p:spPr>
          <a:xfrm>
            <a:off x="7859946" y="1235609"/>
            <a:ext cx="5348059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Eating a well-balanced diet made up of plenty of fruits and vegetables is one of the best ways to ensure you are getting the right fuel to your spine.</a:t>
            </a:r>
            <a:endParaRPr lang="en-US" sz="36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AE6573-90E3-184F-8EDD-24F045251BCD}"/>
              </a:ext>
            </a:extLst>
          </p:cNvPr>
          <p:cNvCxnSpPr>
            <a:cxnSpLocks/>
          </p:cNvCxnSpPr>
          <p:nvPr userDrawn="1"/>
        </p:nvCxnSpPr>
        <p:spPr>
          <a:xfrm>
            <a:off x="6390865" y="1885849"/>
            <a:ext cx="681714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720313" y="8134694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21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plusjakartasans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33</cp:revision>
  <dcterms:created xsi:type="dcterms:W3CDTF">2024-02-22T20:19:10Z</dcterms:created>
  <dcterms:modified xsi:type="dcterms:W3CDTF">2025-04-18T18:37:21Z</dcterms:modified>
  <cp:category/>
</cp:coreProperties>
</file>