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/>
    <p:restoredTop sz="90146"/>
  </p:normalViewPr>
  <p:slideViewPr>
    <p:cSldViewPr snapToGrid="0" snapToObjects="1">
      <p:cViewPr>
        <p:scale>
          <a:sx n="60" d="100"/>
          <a:sy n="60" d="100"/>
        </p:scale>
        <p:origin x="2584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774D-DB54-E645-A9C2-DA9399B124D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52767-C1CF-2D4F-8247-B300575D9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a-man-standing-in-front-of-a-window-talking-on-a-cell-phone-suGrHEOM0sA?utm_content=creditCopyText&amp;utm_medium=referral&amp;utm_source=unsplash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Picture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-webkit-standard"/>
              </a:rPr>
              <a:t>on </a:t>
            </a:r>
            <a:r>
              <a:rPr lang="en-US" b="0" i="0" dirty="0">
                <a:effectLst/>
                <a:hlinkClick r:id="rId3"/>
              </a:rPr>
              <a:t>Unsplash</a:t>
            </a:r>
            <a:r>
              <a:rPr lang="en-US" b="0" i="0" dirty="0">
                <a:effectLst/>
              </a:rPr>
              <a:t> at https://</a:t>
            </a:r>
            <a:r>
              <a:rPr lang="en-US" b="0" i="0" dirty="0" err="1">
                <a:effectLst/>
              </a:rPr>
              <a:t>unsplash.com</a:t>
            </a:r>
            <a:r>
              <a:rPr lang="en-US" b="0" i="0" dirty="0">
                <a:effectLst/>
              </a:rPr>
              <a:t>/photos/a-man-standing-in-front-of-a-window-talking-on-a-cell-phone-suGrHEOM0sA.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52767-C1CF-2D4F-8247-B300575D9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1A16F8A5-095E-51DB-22F9-A77956402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5762" t="21245" r="20304"/>
          <a:stretch/>
        </p:blipFill>
        <p:spPr>
          <a:xfrm>
            <a:off x="318053" y="-2"/>
            <a:ext cx="7423895" cy="1371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8269357" y="1974673"/>
            <a:ext cx="5145021" cy="634028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Total disc replacement spine surgery can be performed on the neck (cervical) or lower back (lumbar).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7084459" y="2599296"/>
            <a:ext cx="631348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880181" y="8039681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1677</TotalTime>
  <Words>7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-webkit-standard</vt:lpstr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44</cp:revision>
  <dcterms:created xsi:type="dcterms:W3CDTF">2024-02-22T20:19:10Z</dcterms:created>
  <dcterms:modified xsi:type="dcterms:W3CDTF">2025-02-18T19:29:01Z</dcterms:modified>
  <cp:category/>
</cp:coreProperties>
</file>