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78CB14-3C88-551C-1781-E2ADF9AD9E1F}" name="Steven Sanderson" initials="SS" userId="S::S.Sanderson@centinelspine.com::896407bb-de0f-4b99-9b03-60b0b16fb8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BCE15-0CD6-41C3-A2B7-074FC86867D6}" v="1" dt="2025-03-10T18:30:44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6"/>
    <p:restoredTop sz="90146"/>
  </p:normalViewPr>
  <p:slideViewPr>
    <p:cSldViewPr snapToGrid="0" snapToObjects="1">
      <p:cViewPr varScale="1">
        <p:scale>
          <a:sx n="56" d="100"/>
          <a:sy n="56" d="100"/>
        </p:scale>
        <p:origin x="27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774D-DB54-E645-A9C2-DA9399B124D7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52767-C1CF-2D4F-8247-B300575D9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from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Pixabay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dirty="0">
                <a:effectLst/>
              </a:rPr>
              <a:t>at https://</a:t>
            </a:r>
            <a:r>
              <a:rPr lang="en-US" b="0" i="0" dirty="0" err="1">
                <a:effectLst/>
              </a:rPr>
              <a:t>pixabay.com</a:t>
            </a:r>
            <a:r>
              <a:rPr lang="en-US" b="0" i="0">
                <a:effectLst/>
              </a:rPr>
              <a:t>/illustrations/ai-generated-woman-hospital-bedside-8772169/.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52767-C1CF-2D4F-8247-B300575D9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ying in a hospital bed&#10;&#10;Description automatically generated">
            <a:extLst>
              <a:ext uri="{FF2B5EF4-FFF2-40B4-BE49-F238E27FC236}">
                <a16:creationId xmlns:a16="http://schemas.microsoft.com/office/drawing/2014/main" id="{D0520DE2-AD82-9BF4-219D-B4530EE999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3960" r="30602"/>
          <a:stretch/>
        </p:blipFill>
        <p:spPr>
          <a:xfrm>
            <a:off x="301622" y="0"/>
            <a:ext cx="6096717" cy="1371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3ABE82-AC02-C0D1-6273-D12ADE05092B}"/>
              </a:ext>
            </a:extLst>
          </p:cNvPr>
          <p:cNvSpPr txBox="1"/>
          <p:nvPr userDrawn="1"/>
        </p:nvSpPr>
        <p:spPr>
          <a:xfrm>
            <a:off x="6985222" y="12374290"/>
            <a:ext cx="6253700" cy="9341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*</a:t>
            </a:r>
            <a:r>
              <a:rPr lang="en-US" sz="2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Actual recovery practices vary from surgeon to surgeon and hospital to hospital. See your surgeon for more information about their expectations for your recovery.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12436A-17EE-4C4E-A8D0-E2CA5AFF7591}"/>
              </a:ext>
            </a:extLst>
          </p:cNvPr>
          <p:cNvSpPr txBox="1"/>
          <p:nvPr userDrawn="1"/>
        </p:nvSpPr>
        <p:spPr>
          <a:xfrm>
            <a:off x="6985222" y="1951234"/>
            <a:ext cx="6222785" cy="42507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Many patients who have a one or two level artificial disc replacement surgery tend to go home the same day or the next day after surgery.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*</a:t>
            </a:r>
            <a:endParaRPr lang="en-US" sz="3600" spc="-81" baseline="30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1CC0BE-B674-9A41-9BCD-E9CA8A16C664}"/>
              </a:ext>
            </a:extLst>
          </p:cNvPr>
          <p:cNvCxnSpPr>
            <a:cxnSpLocks/>
          </p:cNvCxnSpPr>
          <p:nvPr userDrawn="1"/>
        </p:nvCxnSpPr>
        <p:spPr>
          <a:xfrm>
            <a:off x="4731026" y="2601473"/>
            <a:ext cx="8476979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186702" y="7290972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1706</TotalTime>
  <Words>19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-webkit-standard</vt:lpstr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46</cp:revision>
  <dcterms:created xsi:type="dcterms:W3CDTF">2024-02-22T20:19:10Z</dcterms:created>
  <dcterms:modified xsi:type="dcterms:W3CDTF">2025-04-18T18:34:40Z</dcterms:modified>
  <cp:category/>
</cp:coreProperties>
</file>