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5739"/>
  </p:normalViewPr>
  <p:slideViewPr>
    <p:cSldViewPr snapToGrid="0" snapToObjects="1">
      <p:cViewPr varScale="1">
        <p:scale>
          <a:sx n="60" d="100"/>
          <a:sy n="60" d="100"/>
        </p:scale>
        <p:origin x="3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rediscovermylife.org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809FAF7-6F81-264A-8386-522D0423D80A}"/>
              </a:ext>
            </a:extLst>
          </p:cNvPr>
          <p:cNvGrpSpPr/>
          <p:nvPr userDrawn="1"/>
        </p:nvGrpSpPr>
        <p:grpSpPr>
          <a:xfrm>
            <a:off x="318053" y="0"/>
            <a:ext cx="6404114" cy="13716000"/>
            <a:chOff x="32997" y="2"/>
            <a:chExt cx="5274499" cy="13716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8BB1DE-39CF-1E45-8A73-7B7651505610}"/>
                </a:ext>
              </a:extLst>
            </p:cNvPr>
            <p:cNvSpPr/>
            <p:nvPr userDrawn="1"/>
          </p:nvSpPr>
          <p:spPr>
            <a:xfrm>
              <a:off x="32997" y="2"/>
              <a:ext cx="5274499" cy="1371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  <p:sp>
          <p:nvSpPr>
            <p:cNvPr id="15" name="Manual Input 14">
              <a:extLst>
                <a:ext uri="{FF2B5EF4-FFF2-40B4-BE49-F238E27FC236}">
                  <a16:creationId xmlns:a16="http://schemas.microsoft.com/office/drawing/2014/main" id="{40641CAA-260A-2A4F-A75E-30FC197F7BB8}"/>
                </a:ext>
              </a:extLst>
            </p:cNvPr>
            <p:cNvSpPr/>
            <p:nvPr userDrawn="1"/>
          </p:nvSpPr>
          <p:spPr>
            <a:xfrm>
              <a:off x="32997" y="4945777"/>
              <a:ext cx="5274499" cy="8770221"/>
            </a:xfrm>
            <a:prstGeom prst="flowChartManualInpu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4B9E2FE-205E-CE42-849F-5B4633771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8692" r="31273" b="13882"/>
          <a:stretch/>
        </p:blipFill>
        <p:spPr>
          <a:xfrm>
            <a:off x="0" y="552044"/>
            <a:ext cx="6437112" cy="103818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195283" y="770905"/>
            <a:ext cx="5844857" cy="65294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During a total disc replacement surgery with pro</a:t>
            </a:r>
            <a:r>
              <a:rPr lang="en-US" sz="42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, the diseased or damaged spinal disc is removed and replaced with pro</a:t>
            </a:r>
            <a:r>
              <a:rPr lang="en-US" sz="42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, a total disc replacement device, to restore the natural range of motion in the spine.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4256998" y="1440135"/>
            <a:ext cx="878314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09F034-63CC-4798-6EE9-AD9CBCB835C0}"/>
              </a:ext>
            </a:extLst>
          </p:cNvPr>
          <p:cNvSpPr txBox="1"/>
          <p:nvPr userDrawn="1"/>
        </p:nvSpPr>
        <p:spPr>
          <a:xfrm>
            <a:off x="1823421" y="10331035"/>
            <a:ext cx="2823265" cy="602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0" i="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pro</a:t>
            </a:r>
            <a:r>
              <a:rPr lang="en-US" sz="3600" b="1" i="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disc</a:t>
            </a:r>
            <a:r>
              <a:rPr lang="en-US" sz="3600" b="1" i="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®</a:t>
            </a:r>
            <a:r>
              <a:rPr lang="en-US" sz="3600" b="1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 C Vivo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5433F3-821F-37F2-51B4-074CE43B8938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6338" y="6579708"/>
            <a:ext cx="0" cy="355209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EB0EF7-59A1-594C-B6B2-648A2F1EFC20}"/>
              </a:ext>
            </a:extLst>
          </p:cNvPr>
          <p:cNvSpPr txBox="1"/>
          <p:nvPr userDrawn="1"/>
        </p:nvSpPr>
        <p:spPr>
          <a:xfrm>
            <a:off x="878058" y="12089782"/>
            <a:ext cx="12500011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Janssen ME,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Zigler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JE, Spivak JM,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Delamarter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RB, Darden BV 2nd,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Kopjar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B.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ProDisc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-C Total Disc Replacement Versus Anterior Cervical Discectomy and Fusion for Single-Level Symptomatic Cervical Disc Disease: Seven-Year Follow-up of the Prospective Randomized U.S. Food and Drug Administration Investigational Device Exemption Study. J Bone Joint Surg Am. 2015 Nov 4;97(21):1738-47.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319799" y="7738498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11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42</cp:revision>
  <dcterms:created xsi:type="dcterms:W3CDTF">2024-02-22T20:19:10Z</dcterms:created>
  <dcterms:modified xsi:type="dcterms:W3CDTF">2024-12-03T15:42:05Z</dcterms:modified>
  <cp:category/>
</cp:coreProperties>
</file>