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0"/>
    <p:restoredTop sz="95704"/>
  </p:normalViewPr>
  <p:slideViewPr>
    <p:cSldViewPr snapToGrid="0" snapToObjects="1">
      <p:cViewPr>
        <p:scale>
          <a:sx n="50" d="100"/>
          <a:sy n="50" d="100"/>
        </p:scale>
        <p:origin x="1992" y="-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dd Green" userId="f336512d-891e-4dde-a510-1994c9064d70" providerId="ADAL" clId="{3BC6BF9C-D8C9-420A-9F6E-D723A9081DD8}"/>
    <pc:docChg chg="modMainMaster">
      <pc:chgData name="Todd Green" userId="f336512d-891e-4dde-a510-1994c9064d70" providerId="ADAL" clId="{3BC6BF9C-D8C9-420A-9F6E-D723A9081DD8}" dt="2025-04-21T14:37:29.390" v="41" actId="1076"/>
      <pc:docMkLst>
        <pc:docMk/>
      </pc:docMkLst>
      <pc:sldMasterChg chg="modSp mod">
        <pc:chgData name="Todd Green" userId="f336512d-891e-4dde-a510-1994c9064d70" providerId="ADAL" clId="{3BC6BF9C-D8C9-420A-9F6E-D723A9081DD8}" dt="2025-04-21T14:37:29.390" v="41" actId="1076"/>
        <pc:sldMasterMkLst>
          <pc:docMk/>
          <pc:sldMasterMk cId="1917687020" sldId="2147483672"/>
        </pc:sldMasterMkLst>
        <pc:spChg chg="mod">
          <ac:chgData name="Todd Green" userId="f336512d-891e-4dde-a510-1994c9064d70" providerId="ADAL" clId="{3BC6BF9C-D8C9-420A-9F6E-D723A9081DD8}" dt="2025-04-21T14:37:08.357" v="40" actId="20577"/>
          <ac:spMkLst>
            <pc:docMk/>
            <pc:sldMasterMk cId="1917687020" sldId="2147483672"/>
            <ac:spMk id="16" creationId="{8A74F0D9-2957-634B-A20A-006D7ECF45EE}"/>
          </ac:spMkLst>
        </pc:spChg>
        <pc:cxnChg chg="mod">
          <ac:chgData name="Todd Green" userId="f336512d-891e-4dde-a510-1994c9064d70" providerId="ADAL" clId="{3BC6BF9C-D8C9-420A-9F6E-D723A9081DD8}" dt="2025-04-21T14:37:29.390" v="41" actId="1076"/>
          <ac:cxnSpMkLst>
            <pc:docMk/>
            <pc:sldMasterMk cId="1917687020" sldId="2147483672"/>
            <ac:cxnSpMk id="17" creationId="{89DE95CC-7E89-0543-B088-C9BFF8D0256D}"/>
          </ac:cxnSpMkLst>
        </pc:cxnChg>
      </pc:sldMasterChg>
    </pc:docChg>
  </pc:docChgLst>
  <pc:docChgLst>
    <pc:chgData name="Todd Green" userId="f336512d-891e-4dde-a510-1994c9064d70" providerId="ADAL" clId="{5E35FA7A-362E-4DA7-9AAE-4493100EDF86}"/>
    <pc:docChg chg="modMainMaster">
      <pc:chgData name="Todd Green" userId="f336512d-891e-4dde-a510-1994c9064d70" providerId="ADAL" clId="{5E35FA7A-362E-4DA7-9AAE-4493100EDF86}" dt="2025-03-10T18:33:27.228" v="0" actId="6549"/>
      <pc:docMkLst>
        <pc:docMk/>
      </pc:docMkLst>
      <pc:sldMasterChg chg="modSp mod">
        <pc:chgData name="Todd Green" userId="f336512d-891e-4dde-a510-1994c9064d70" providerId="ADAL" clId="{5E35FA7A-362E-4DA7-9AAE-4493100EDF86}" dt="2025-03-10T18:33:27.228" v="0" actId="6549"/>
        <pc:sldMasterMkLst>
          <pc:docMk/>
          <pc:sldMasterMk cId="1917687020" sldId="2147483672"/>
        </pc:sldMasterMkLst>
        <pc:spChg chg="mod">
          <ac:chgData name="Todd Green" userId="f336512d-891e-4dde-a510-1994c9064d70" providerId="ADAL" clId="{5E35FA7A-362E-4DA7-9AAE-4493100EDF86}" dt="2025-03-10T18:33:27.228" v="0" actId="6549"/>
          <ac:spMkLst>
            <pc:docMk/>
            <pc:sldMasterMk cId="1917687020" sldId="2147483672"/>
            <ac:spMk id="16" creationId="{8A74F0D9-2957-634B-A20A-006D7ECF45EE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99F11-9BEC-124D-A999-0BAA69A169E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F3ABE-A04C-5841-AAD9-FA0F8FAC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from </a:t>
            </a:r>
            <a:r>
              <a:rPr lang="en-US" dirty="0" err="1"/>
              <a:t>Pexels</a:t>
            </a:r>
            <a:r>
              <a:rPr lang="en-US" dirty="0"/>
              <a:t> at https://</a:t>
            </a:r>
            <a:r>
              <a:rPr lang="en-US" dirty="0" err="1"/>
              <a:t>www.pexels.com</a:t>
            </a:r>
            <a:r>
              <a:rPr lang="en-US" dirty="0"/>
              <a:t>/photo/woman-in-gray-dress-sitting-on-bed-3754299/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F3ABE-A04C-5841-AAD9-FA0F8FAC2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1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891208" y="2010671"/>
            <a:ext cx="6646637" cy="433049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MEET A DISC REPLACEMENT CANDIDATE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A patient with degenerative disc disease that non-surgical treatments have failed to relieve and has difficulty with everyday activities.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701749" y="4071392"/>
            <a:ext cx="706001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erson sitting on a bed&#10;&#10;Description automatically generated">
            <a:extLst>
              <a:ext uri="{FF2B5EF4-FFF2-40B4-BE49-F238E27FC236}">
                <a16:creationId xmlns:a16="http://schemas.microsoft.com/office/drawing/2014/main" id="{7D2C7BC7-B3BC-684E-9E7A-1C88923F2B7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37174" t="27287" r="21184"/>
          <a:stretch/>
        </p:blipFill>
        <p:spPr>
          <a:xfrm>
            <a:off x="8484780" y="0"/>
            <a:ext cx="5231219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2308737" y="8257183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1560</TotalTime>
  <Words>21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Todd Green</cp:lastModifiedBy>
  <cp:revision>44</cp:revision>
  <dcterms:created xsi:type="dcterms:W3CDTF">2024-02-22T20:19:10Z</dcterms:created>
  <dcterms:modified xsi:type="dcterms:W3CDTF">2025-04-21T14:37:34Z</dcterms:modified>
  <cp:category/>
</cp:coreProperties>
</file>