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4"/>
    <p:restoredTop sz="93475"/>
  </p:normalViewPr>
  <p:slideViewPr>
    <p:cSldViewPr snapToGrid="0" snapToObjects="1">
      <p:cViewPr varScale="1">
        <p:scale>
          <a:sx n="59" d="100"/>
          <a:sy n="59" d="100"/>
        </p:scale>
        <p:origin x="29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99F11-9BEC-124D-A999-0BAA69A169EE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F3ABE-A04C-5841-AAD9-FA0F8FAC2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Picture on </a:t>
            </a:r>
            <a:r>
              <a:rPr lang="en-US" dirty="0"/>
              <a:t>rediscover website at https://</a:t>
            </a:r>
            <a:r>
              <a:rPr lang="en-US" dirty="0" err="1"/>
              <a:t>rediscovermylife.org</a:t>
            </a:r>
            <a:r>
              <a:rPr lang="en-US" dirty="0"/>
              <a:t>/</a:t>
            </a:r>
            <a:r>
              <a:rPr lang="en-US" dirty="0" err="1"/>
              <a:t>anatomy.php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EF3ABE-A04C-5841-AAD9-FA0F8FAC2EB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19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0384C8A-A369-7E46-B4B3-3B52A5CE40E3}"/>
              </a:ext>
            </a:extLst>
          </p:cNvPr>
          <p:cNvSpPr/>
          <p:nvPr userDrawn="1"/>
        </p:nvSpPr>
        <p:spPr>
          <a:xfrm>
            <a:off x="0" y="6997148"/>
            <a:ext cx="5817924" cy="6718852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61000">
                <a:schemeClr val="bg1">
                  <a:alpha val="9000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Picture 2" descr="A diagram of a disc&#10;&#10;Description automatically generated">
            <a:extLst>
              <a:ext uri="{FF2B5EF4-FFF2-40B4-BE49-F238E27FC236}">
                <a16:creationId xmlns:a16="http://schemas.microsoft.com/office/drawing/2014/main" id="{19EF6B69-B35F-242B-03C7-DF0F7308B66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 b="3074"/>
          <a:stretch/>
        </p:blipFill>
        <p:spPr>
          <a:xfrm>
            <a:off x="-7926903" y="1142942"/>
            <a:ext cx="7159043" cy="6938948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BD9B4C4-EED6-194F-BC54-803B491FA0B6}"/>
              </a:ext>
            </a:extLst>
          </p:cNvPr>
          <p:cNvGrpSpPr/>
          <p:nvPr userDrawn="1"/>
        </p:nvGrpSpPr>
        <p:grpSpPr>
          <a:xfrm>
            <a:off x="3" y="2"/>
            <a:ext cx="6858002" cy="13716001"/>
            <a:chOff x="3" y="2"/>
            <a:chExt cx="6858002" cy="13716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000AC8-A266-7E4B-A6CA-5AA5BE1A809C}"/>
                </a:ext>
              </a:extLst>
            </p:cNvPr>
            <p:cNvSpPr/>
            <p:nvPr userDrawn="1"/>
          </p:nvSpPr>
          <p:spPr>
            <a:xfrm>
              <a:off x="3" y="2"/>
              <a:ext cx="6858002" cy="1371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  <p:sp>
          <p:nvSpPr>
            <p:cNvPr id="10" name="Manual Input 9">
              <a:extLst>
                <a:ext uri="{FF2B5EF4-FFF2-40B4-BE49-F238E27FC236}">
                  <a16:creationId xmlns:a16="http://schemas.microsoft.com/office/drawing/2014/main" id="{A61C91F8-CEAC-C143-B0CF-5C8F8853FABC}"/>
                </a:ext>
              </a:extLst>
            </p:cNvPr>
            <p:cNvSpPr/>
            <p:nvPr userDrawn="1"/>
          </p:nvSpPr>
          <p:spPr>
            <a:xfrm>
              <a:off x="3" y="4945782"/>
              <a:ext cx="6858002" cy="8770221"/>
            </a:xfrm>
            <a:prstGeom prst="flowChartManualInpu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D59A5283-BE05-F941-9CBB-56BAD7D9F87F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A4DE91-D755-8F4E-8D43-939413531253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B4EDC-EFAC-344E-8EFC-50155F172ECB}"/>
              </a:ext>
            </a:extLst>
          </p:cNvPr>
          <p:cNvSpPr txBox="1"/>
          <p:nvPr userDrawn="1"/>
        </p:nvSpPr>
        <p:spPr>
          <a:xfrm>
            <a:off x="1296071" y="1029677"/>
            <a:ext cx="3341767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Degenerative Disc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F21810-11E4-3E49-A2E3-ACBD1219D61A}"/>
              </a:ext>
            </a:extLst>
          </p:cNvPr>
          <p:cNvSpPr txBox="1"/>
          <p:nvPr userDrawn="1"/>
        </p:nvSpPr>
        <p:spPr>
          <a:xfrm>
            <a:off x="7416805" y="649189"/>
            <a:ext cx="5791202" cy="7233921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FACT: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Artificial disc replacement is indicated in patients with degenerative disc disease, an age-related deterioration of the intervertebral discs, which are located between each vertebra of the spine.</a:t>
            </a:r>
            <a:endParaRPr lang="en-US" sz="36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8EE3EF5-9B52-F348-BF83-FC3122236543}"/>
              </a:ext>
            </a:extLst>
          </p:cNvPr>
          <p:cNvCxnSpPr>
            <a:cxnSpLocks/>
          </p:cNvCxnSpPr>
          <p:nvPr userDrawn="1"/>
        </p:nvCxnSpPr>
        <p:spPr>
          <a:xfrm>
            <a:off x="4637838" y="1299429"/>
            <a:ext cx="8570166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634EE50-2874-5D49-B933-0D337AFCE34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78451" y="5039360"/>
            <a:ext cx="6461367" cy="723392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6626D64-6CF7-5146-A1C0-80F3135BD7B3}"/>
              </a:ext>
            </a:extLst>
          </p:cNvPr>
          <p:cNvCxnSpPr>
            <a:cxnSpLocks/>
          </p:cNvCxnSpPr>
          <p:nvPr userDrawn="1"/>
        </p:nvCxnSpPr>
        <p:spPr>
          <a:xfrm>
            <a:off x="2966955" y="1552898"/>
            <a:ext cx="0" cy="396789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41725AF-CF71-3245-A334-BD4CB78BD459}"/>
              </a:ext>
            </a:extLst>
          </p:cNvPr>
          <p:cNvSpPr txBox="1"/>
          <p:nvPr userDrawn="1"/>
        </p:nvSpPr>
        <p:spPr>
          <a:xfrm>
            <a:off x="659967" y="12613695"/>
            <a:ext cx="3341767" cy="52322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0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Nerve Pressure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68B1F99-031F-0D4E-A1CA-F2111470A516}"/>
              </a:ext>
            </a:extLst>
          </p:cNvPr>
          <p:cNvCxnSpPr>
            <a:cxnSpLocks/>
          </p:cNvCxnSpPr>
          <p:nvPr userDrawn="1"/>
        </p:nvCxnSpPr>
        <p:spPr>
          <a:xfrm flipV="1">
            <a:off x="2330851" y="8546414"/>
            <a:ext cx="0" cy="396789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484043" y="8454570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1538</TotalTime>
  <Words>20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41</cp:revision>
  <dcterms:created xsi:type="dcterms:W3CDTF">2024-02-22T20:19:10Z</dcterms:created>
  <dcterms:modified xsi:type="dcterms:W3CDTF">2025-02-18T19:22:35Z</dcterms:modified>
  <cp:category/>
</cp:coreProperties>
</file>