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/>
    <p:restoredTop sz="95672"/>
  </p:normalViewPr>
  <p:slideViewPr>
    <p:cSldViewPr snapToGrid="0" snapToObjects="1">
      <p:cViewPr varScale="1">
        <p:scale>
          <a:sx n="53" d="100"/>
          <a:sy n="53" d="100"/>
        </p:scale>
        <p:origin x="12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On file with </a:t>
            </a:r>
            <a:r>
              <a:rPr lang="en-US" dirty="0" err="1"/>
              <a:t>Centinel</a:t>
            </a:r>
            <a:r>
              <a:rPr lang="en-US" dirty="0"/>
              <a:t> Spine.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A06295-102F-5A46-A513-99C646856881}"/>
              </a:ext>
            </a:extLst>
          </p:cNvPr>
          <p:cNvGrpSpPr/>
          <p:nvPr userDrawn="1"/>
        </p:nvGrpSpPr>
        <p:grpSpPr>
          <a:xfrm>
            <a:off x="32997" y="2"/>
            <a:ext cx="5274499" cy="13716000"/>
            <a:chOff x="32997" y="2"/>
            <a:chExt cx="5274499" cy="1371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8BB1DE-39CF-1E45-8A73-7B7651505610}"/>
                </a:ext>
              </a:extLst>
            </p:cNvPr>
            <p:cNvSpPr/>
            <p:nvPr userDrawn="1"/>
          </p:nvSpPr>
          <p:spPr>
            <a:xfrm>
              <a:off x="32997" y="2"/>
              <a:ext cx="5274499" cy="1371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  <p:sp>
          <p:nvSpPr>
            <p:cNvPr id="15" name="Manual Input 14">
              <a:extLst>
                <a:ext uri="{FF2B5EF4-FFF2-40B4-BE49-F238E27FC236}">
                  <a16:creationId xmlns:a16="http://schemas.microsoft.com/office/drawing/2014/main" id="{40641CAA-260A-2A4F-A75E-30FC197F7BB8}"/>
                </a:ext>
              </a:extLst>
            </p:cNvPr>
            <p:cNvSpPr/>
            <p:nvPr userDrawn="1"/>
          </p:nvSpPr>
          <p:spPr>
            <a:xfrm>
              <a:off x="32997" y="4945777"/>
              <a:ext cx="5274499" cy="8770221"/>
            </a:xfrm>
            <a:prstGeom prst="flowChartManualInpu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76176-1F85-D44C-B3DF-715986CBC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4362" r="28898" b="42729"/>
          <a:stretch/>
        </p:blipFill>
        <p:spPr>
          <a:xfrm>
            <a:off x="32997" y="-2"/>
            <a:ext cx="6404115" cy="137160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636027" y="1267855"/>
            <a:ext cx="6404114" cy="6529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total disc replacement surgery is a surgical procedure where a damaged spinal disc is removed and replaced with an artificial disc, in an attempt to provide pain-free movement in the spine.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4256998" y="1937085"/>
            <a:ext cx="878314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7703924" y="824013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13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41</cp:revision>
  <dcterms:created xsi:type="dcterms:W3CDTF">2024-02-22T20:19:10Z</dcterms:created>
  <dcterms:modified xsi:type="dcterms:W3CDTF">2024-10-25T13:09:17Z</dcterms:modified>
  <cp:category/>
</cp:coreProperties>
</file>