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5"/>
    <p:restoredTop sz="90213"/>
  </p:normalViewPr>
  <p:slideViewPr>
    <p:cSldViewPr snapToGrid="0" snapToObjects="1">
      <p:cViewPr varScale="1">
        <p:scale>
          <a:sx n="56" d="100"/>
          <a:sy n="56" d="100"/>
        </p:scale>
        <p:origin x="22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</a:t>
            </a:r>
            <a:r>
              <a:rPr lang="en-US"/>
              <a:t>/person-on-white-surfboard-b1spfKX5xz0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on a surfboard in the ocean&#10;&#10;Description automatically generated">
            <a:extLst>
              <a:ext uri="{FF2B5EF4-FFF2-40B4-BE49-F238E27FC236}">
                <a16:creationId xmlns:a16="http://schemas.microsoft.com/office/drawing/2014/main" id="{D2C4CEDE-4A3F-1001-0E89-C34787C50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0000"/>
          </a:blip>
          <a:srcRect l="30407" t="25430" r="26665" b="60604"/>
          <a:stretch/>
        </p:blipFill>
        <p:spPr>
          <a:xfrm>
            <a:off x="277092" y="19878"/>
            <a:ext cx="13438908" cy="54420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857999" y="7550560"/>
            <a:ext cx="6480311" cy="59183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When surfing this summer, make sure to use good posture to help prevent back strain. Keep your back as straight as possible and avoid arching in your lower back.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410856" y="4790661"/>
            <a:ext cx="0" cy="751398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478287" y="785622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22</cp:revision>
  <dcterms:created xsi:type="dcterms:W3CDTF">2024-02-22T20:19:10Z</dcterms:created>
  <dcterms:modified xsi:type="dcterms:W3CDTF">2024-06-27T20:51:23Z</dcterms:modified>
  <cp:category/>
</cp:coreProperties>
</file>