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6"/>
    <p:restoredTop sz="91944"/>
  </p:normalViewPr>
  <p:slideViewPr>
    <p:cSldViewPr snapToGrid="0" snapToObjects="1">
      <p:cViewPr varScale="1">
        <p:scale>
          <a:sx n="57" d="100"/>
          <a:sy n="57" d="100"/>
        </p:scale>
        <p:origin x="3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</a:t>
            </a:r>
            <a:r>
              <a:rPr lang="en-US" dirty="0" err="1"/>
              <a:t>Pexels</a:t>
            </a:r>
            <a:r>
              <a:rPr lang="en-US" dirty="0"/>
              <a:t> at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nva Sans"/>
              </a:rPr>
              <a:t> https://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nva Sans"/>
              </a:rPr>
              <a:t>www.pexels.com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nva Sans"/>
              </a:rPr>
              <a:t>/photo/person-in-blue-shirt-and-blue-denim-jeans-with-hand-on-hips-11509788/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person's hand on his stomach&#10;&#10;Description automatically generated">
            <a:extLst>
              <a:ext uri="{FF2B5EF4-FFF2-40B4-BE49-F238E27FC236}">
                <a16:creationId xmlns:a16="http://schemas.microsoft.com/office/drawing/2014/main" id="{B93078F0-74F5-1A12-6B5B-36381E4A6E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12335" b="10948"/>
          <a:stretch/>
        </p:blipFill>
        <p:spPr>
          <a:xfrm>
            <a:off x="318069" y="6858000"/>
            <a:ext cx="13397931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098535" y="919020"/>
            <a:ext cx="0" cy="6435937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D3F8794-D2FF-2C4B-BF97-CDD5E5AD3406}"/>
              </a:ext>
            </a:extLst>
          </p:cNvPr>
          <p:cNvSpPr txBox="1"/>
          <p:nvPr userDrawn="1"/>
        </p:nvSpPr>
        <p:spPr>
          <a:xfrm>
            <a:off x="6583948" y="978654"/>
            <a:ext cx="6646637" cy="54619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MEET A DISC REPLACEMENT CANDIDATE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 person with spinal stenosis, </a:t>
            </a:r>
            <a:b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</a:b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 narrowing of the spine </a:t>
            </a:r>
            <a:b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</a:b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that may cause pain, could </a:t>
            </a:r>
            <a:b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</a:b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be a candidate for total disc replacement surgery. 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339381" y="1630012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1565</TotalTime>
  <Words>21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Canva Sans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42</cp:revision>
  <dcterms:created xsi:type="dcterms:W3CDTF">2024-02-22T20:19:10Z</dcterms:created>
  <dcterms:modified xsi:type="dcterms:W3CDTF">2025-05-23T20:04:26Z</dcterms:modified>
  <cp:category/>
</cp:coreProperties>
</file>