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2"/>
    <p:restoredTop sz="95739"/>
  </p:normalViewPr>
  <p:slideViewPr>
    <p:cSldViewPr snapToGrid="0" snapToObjects="1">
      <p:cViewPr varScale="1">
        <p:scale>
          <a:sx n="60" d="100"/>
          <a:sy n="60" d="100"/>
        </p:scale>
        <p:origin x="20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/photos/woman-in-white-and-blue-stripe-shirt-holding-white-ceramic-mug-5S640atF5gc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16B3A-A117-434F-A25F-6250E96D6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412" r="14425"/>
          <a:stretch/>
        </p:blipFill>
        <p:spPr>
          <a:xfrm>
            <a:off x="318053" y="6412022"/>
            <a:ext cx="13397944" cy="73153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-1" y="6412541"/>
            <a:ext cx="6082539" cy="7303459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1571259"/>
            <a:ext cx="6841433" cy="6529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Staying well hydrated helps maintain overall spinal health. Drink plenty of water—all day, every day!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1411357"/>
            <a:ext cx="0" cy="699714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248671" y="137809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1502</TotalTime>
  <Words>16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32</cp:revision>
  <dcterms:created xsi:type="dcterms:W3CDTF">2024-02-22T20:19:10Z</dcterms:created>
  <dcterms:modified xsi:type="dcterms:W3CDTF">2024-06-27T19:26:06Z</dcterms:modified>
  <cp:category/>
</cp:coreProperties>
</file>