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1"/>
    <p:restoredTop sz="90492"/>
  </p:normalViewPr>
  <p:slideViewPr>
    <p:cSldViewPr snapToGrid="0" snapToObjects="1">
      <p:cViewPr varScale="1">
        <p:scale>
          <a:sx n="45" d="100"/>
          <a:sy n="45" d="100"/>
        </p:scale>
        <p:origin x="1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15EA9-931D-6B49-8663-6DD07BEBD42F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675A2-3852-8A4E-B06C-104FCDCD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</a:t>
            </a:r>
            <a:r>
              <a:rPr lang="en-US" dirty="0" err="1"/>
              <a:t>Unsplash</a:t>
            </a:r>
            <a:r>
              <a:rPr lang="en-US" dirty="0"/>
              <a:t> at https://</a:t>
            </a:r>
            <a:r>
              <a:rPr lang="en-US" dirty="0" err="1"/>
              <a:t>unsplash.com</a:t>
            </a:r>
            <a:r>
              <a:rPr lang="en-US"/>
              <a:t>/photos/a-man-standing-at-a-counter-using-a-laptop-6QbN_i4zWMU.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7675A2-3852-8A4E-B06C-104FCDCD9D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1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leaning on a desk&#10;&#10;Description automatically generated">
            <a:extLst>
              <a:ext uri="{FF2B5EF4-FFF2-40B4-BE49-F238E27FC236}">
                <a16:creationId xmlns:a16="http://schemas.microsoft.com/office/drawing/2014/main" id="{83EF8506-6CC8-C881-3CEE-A511217B0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761437" y="0"/>
            <a:ext cx="5954560" cy="1371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863593" y="1917147"/>
            <a:ext cx="6430342" cy="7233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TIP OF THE DAY: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Reduce spinal stress and keep your spine in neutral alignment by standing more frequently. 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Hint: Stand-up more while working. </a:t>
            </a:r>
            <a:endParaRPr lang="en-US" sz="2400" spc="-81" baseline="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863596" y="2567387"/>
            <a:ext cx="897614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927504" y="8741959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1434</TotalTime>
  <Words>21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Christine Moley</cp:lastModifiedBy>
  <cp:revision>17</cp:revision>
  <dcterms:created xsi:type="dcterms:W3CDTF">2024-02-22T20:19:10Z</dcterms:created>
  <dcterms:modified xsi:type="dcterms:W3CDTF">2024-04-17T19:35:22Z</dcterms:modified>
  <cp:category/>
</cp:coreProperties>
</file>