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31"/>
    <p:restoredTop sz="95206"/>
  </p:normalViewPr>
  <p:slideViewPr>
    <p:cSldViewPr snapToGrid="0" snapToObjects="1">
      <p:cViewPr varScale="1">
        <p:scale>
          <a:sx n="60" d="100"/>
          <a:sy n="60" d="100"/>
        </p:scale>
        <p:origin x="1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44973-50A2-1645-8941-39C587AE17D7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BDAB9-39F8-894B-BB25-CD4ED03CC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8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</a:t>
            </a:r>
            <a:r>
              <a:rPr lang="en-US" dirty="0" err="1"/>
              <a:t>Centinel</a:t>
            </a:r>
            <a:r>
              <a:rPr lang="en-US" dirty="0"/>
              <a:t> Spine’s rediscover website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ABDAB9-39F8-894B-BB25-CD4ED03CC3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40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ith his arms raised&#10;&#10;Description automatically generated">
            <a:extLst>
              <a:ext uri="{FF2B5EF4-FFF2-40B4-BE49-F238E27FC236}">
                <a16:creationId xmlns:a16="http://schemas.microsoft.com/office/drawing/2014/main" id="{4E5A2D9C-71E7-864A-CFB1-3D0A795F47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30027" r="22545"/>
          <a:stretch/>
        </p:blipFill>
        <p:spPr>
          <a:xfrm>
            <a:off x="298699" y="-2"/>
            <a:ext cx="6288453" cy="13716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4651513" y="2453361"/>
            <a:ext cx="8309113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F6BE088-A58B-0D45-920F-3E378FCA0F09}"/>
              </a:ext>
            </a:extLst>
          </p:cNvPr>
          <p:cNvSpPr txBox="1"/>
          <p:nvPr userDrawn="1"/>
        </p:nvSpPr>
        <p:spPr>
          <a:xfrm>
            <a:off x="7049848" y="1066226"/>
            <a:ext cx="6089681" cy="5406887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7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QUOTE OF </a:t>
            </a:r>
            <a:b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</a:b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INSPIRATION: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"By 3 months post-op, I was 95% back to the way I used to exercise before surgery!" 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3600"/>
              </a:lnSpc>
            </a:pP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– Joe L., Medical Device Sales Rep, on his surgery with the </a:t>
            </a:r>
            <a:r>
              <a:rPr lang="en-US" sz="3200" b="0" i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3200" b="1" i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3200" b="1" i="1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Total Disc Replacement System</a:t>
            </a: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8313520" y="8804050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1584</TotalTime>
  <Words>11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33</cp:revision>
  <dcterms:created xsi:type="dcterms:W3CDTF">2024-02-22T20:19:10Z</dcterms:created>
  <dcterms:modified xsi:type="dcterms:W3CDTF">2024-06-27T20:49:14Z</dcterms:modified>
  <cp:category/>
</cp:coreProperties>
</file>