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1"/>
    <p:restoredTop sz="95206"/>
  </p:normalViewPr>
  <p:slideViewPr>
    <p:cSldViewPr snapToGrid="0" snapToObjects="1">
      <p:cViewPr varScale="1">
        <p:scale>
          <a:sx n="52" d="100"/>
          <a:sy n="52" d="100"/>
        </p:scale>
        <p:origin x="1989" y="78"/>
      </p:cViewPr>
      <p:guideLst/>
    </p:cSldViewPr>
  </p:slideViewPr>
  <p:notesTextViewPr>
    <p:cViewPr>
      <p:scale>
        <a:sx n="1" d="1"/>
        <a:sy n="1" d="1"/>
      </p:scale>
      <p:origin x="0" y="-108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72086F-F977-C04C-81E6-A587230824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5E9DC-012E-8F4F-AB9A-C5FFBB2537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F8BB0-D580-F945-B686-3B4F1876D9C0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8BD4C-678E-0D41-BAFC-6F2602F5B3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3F80D-3D11-454B-A5DA-F6537B70D5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F8F82-30D3-A64C-866E-16BAA974D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01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44973-50A2-1645-8941-39C587AE17D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BDAB9-39F8-894B-BB25-CD4ED03C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</a:t>
            </a:r>
            <a:r>
              <a:rPr lang="en-US" sz="1800" dirty="0">
                <a:effectLst/>
                <a:latin typeface="Segoe UI" panose="020B0502040204020203" pitchFamily="34" charset="0"/>
              </a:rPr>
              <a:t>https://rediscovermylife.org/community.php?p=34</a:t>
            </a:r>
          </a:p>
          <a:p>
            <a:endParaRPr lang="en-US" sz="1800" dirty="0">
              <a:effectLst/>
              <a:latin typeface="Segoe UI" panose="020B0502040204020203" pitchFamily="34" charset="0"/>
            </a:endParaRPr>
          </a:p>
          <a:p>
            <a:r>
              <a:rPr lang="en-US" sz="1800" dirty="0">
                <a:effectLst/>
                <a:latin typeface="Segoe UI" panose="020B0502040204020203" pitchFamily="34" charset="0"/>
              </a:rPr>
              <a:t>MKT-1174 Rev. </a:t>
            </a:r>
            <a:r>
              <a:rPr lang="en-US" sz="1800">
                <a:effectLst/>
                <a:latin typeface="Segoe UI" panose="020B0502040204020203" pitchFamily="34" charset="0"/>
              </a:rPr>
              <a:t>1, Sept. </a:t>
            </a:r>
            <a:r>
              <a:rPr lang="en-US" sz="1800" dirty="0">
                <a:effectLst/>
                <a:latin typeface="Segoe UI" panose="020B0502040204020203" pitchFamily="34" charset="0"/>
              </a:rPr>
              <a:t>2024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BDAB9-39F8-894B-BB25-CD4ED03CC3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4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wet suit carrying a surfboard in the water&#10;&#10;Description automatically generated">
            <a:extLst>
              <a:ext uri="{FF2B5EF4-FFF2-40B4-BE49-F238E27FC236}">
                <a16:creationId xmlns:a16="http://schemas.microsoft.com/office/drawing/2014/main" id="{536433AB-6892-F95A-49E7-5365E64672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7415" r="17996"/>
          <a:stretch/>
        </p:blipFill>
        <p:spPr>
          <a:xfrm>
            <a:off x="276447" y="-2"/>
            <a:ext cx="6343013" cy="13716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EC0312-44B0-D141-95C1-7FEF4A253EA0}"/>
              </a:ext>
            </a:extLst>
          </p:cNvPr>
          <p:cNvCxnSpPr>
            <a:cxnSpLocks/>
          </p:cNvCxnSpPr>
          <p:nvPr userDrawn="1"/>
        </p:nvCxnSpPr>
        <p:spPr>
          <a:xfrm>
            <a:off x="4651513" y="2055801"/>
            <a:ext cx="8309113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BF78E6F-2160-2B4B-A7A8-ECA6465CBEA6}"/>
              </a:ext>
            </a:extLst>
          </p:cNvPr>
          <p:cNvSpPr txBox="1"/>
          <p:nvPr userDrawn="1"/>
        </p:nvSpPr>
        <p:spPr>
          <a:xfrm>
            <a:off x="7049848" y="668666"/>
            <a:ext cx="6089681" cy="540688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7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QUOTE OF </a:t>
            </a:r>
            <a:b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</a:b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INSPIRATION:</a:t>
            </a:r>
          </a:p>
          <a:p>
            <a:pPr>
              <a:lnSpc>
                <a:spcPts val="4800"/>
              </a:lnSpc>
            </a:pPr>
            <a:endParaRPr lang="en-US" sz="42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"I am back to being myself after surgery. Back to being active… back to cooking… back to taking family trips… back to me." </a:t>
            </a:r>
          </a:p>
          <a:p>
            <a:pPr>
              <a:lnSpc>
                <a:spcPts val="4800"/>
              </a:lnSpc>
            </a:pPr>
            <a:endParaRPr lang="en-US" sz="42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3600"/>
              </a:lnSpc>
            </a:pPr>
            <a:r>
              <a:rPr lang="en-US" sz="3200" b="0" i="1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– Michelle M., Real Estate Agent, on her surgery with the </a:t>
            </a:r>
            <a:r>
              <a:rPr lang="en-US" sz="3200" b="0" i="1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pro</a:t>
            </a:r>
            <a:r>
              <a:rPr lang="en-US" sz="3200" b="1" i="1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disc</a:t>
            </a:r>
            <a:r>
              <a:rPr lang="en-US" sz="3200" b="1" i="1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®</a:t>
            </a:r>
            <a:r>
              <a:rPr lang="en-US" sz="3200" b="0" i="1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Total Disc Replacement System</a:t>
            </a:r>
          </a:p>
        </p:txBody>
      </p: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8319899" y="9258060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FFFFFF"/>
      </a:dk1>
      <a:lt1>
        <a:sysClr val="window" lastClr="00000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FFFFFF"/>
      </a:dk1>
      <a:lt1>
        <a:sysClr val="window" lastClr="000000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FFFFFF"/>
      </a:dk1>
      <a:lt1>
        <a:sysClr val="window" lastClr="00000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1607</TotalTime>
  <Words>28</Words>
  <Application>Microsoft Office PowerPoint</Application>
  <PresentationFormat>Custom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Franklin Gothic Book</vt:lpstr>
      <vt:lpstr>Franklin Gothic Demi Cond</vt:lpstr>
      <vt:lpstr>Franklin Gothic Heavy</vt:lpstr>
      <vt:lpstr>Segoe UI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Todd Green</cp:lastModifiedBy>
  <cp:revision>39</cp:revision>
  <dcterms:created xsi:type="dcterms:W3CDTF">2024-02-22T20:19:10Z</dcterms:created>
  <dcterms:modified xsi:type="dcterms:W3CDTF">2024-09-25T14:17:05Z</dcterms:modified>
  <cp:category/>
</cp:coreProperties>
</file>