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/>
    <p:restoredTop sz="95739"/>
  </p:normalViewPr>
  <p:slideViewPr>
    <p:cSldViewPr snapToGrid="0" snapToObjects="1">
      <p:cViewPr varScale="1">
        <p:scale>
          <a:sx n="53" d="100"/>
          <a:sy n="53" d="100"/>
        </p:scale>
        <p:origin x="202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err="1"/>
              <a:t>rediscovermylife</a:t>
            </a:r>
            <a:r>
              <a:rPr lang="en-US"/>
              <a:t>.org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B8BB1DE-39CF-1E45-8A73-7B7651505610}"/>
              </a:ext>
            </a:extLst>
          </p:cNvPr>
          <p:cNvSpPr/>
          <p:nvPr userDrawn="1"/>
        </p:nvSpPr>
        <p:spPr>
          <a:xfrm>
            <a:off x="32997" y="2"/>
            <a:ext cx="5274499" cy="137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5" name="Manual Input 14">
            <a:extLst>
              <a:ext uri="{FF2B5EF4-FFF2-40B4-BE49-F238E27FC236}">
                <a16:creationId xmlns:a16="http://schemas.microsoft.com/office/drawing/2014/main" id="{40641CAA-260A-2A4F-A75E-30FC197F7BB8}"/>
              </a:ext>
            </a:extLst>
          </p:cNvPr>
          <p:cNvSpPr/>
          <p:nvPr userDrawn="1"/>
        </p:nvSpPr>
        <p:spPr>
          <a:xfrm>
            <a:off x="32997" y="4945777"/>
            <a:ext cx="5274499" cy="8770221"/>
          </a:xfrm>
          <a:prstGeom prst="flowChartManualInpu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636027" y="1267855"/>
            <a:ext cx="6404114" cy="652948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The combination of the spinal disc and attached vertebral bodies is called a spinal segment or level. At each segment, nerves branch from the spinal cord and pass through openings between the vertebrae called foramen.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4256998" y="1937085"/>
            <a:ext cx="878314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809F034-63CC-4798-6EE9-AD9CBCB835C0}"/>
              </a:ext>
            </a:extLst>
          </p:cNvPr>
          <p:cNvSpPr txBox="1"/>
          <p:nvPr userDrawn="1"/>
        </p:nvSpPr>
        <p:spPr>
          <a:xfrm>
            <a:off x="1152748" y="11153535"/>
            <a:ext cx="1802649" cy="6028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3600" b="0" i="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rPr>
              <a:t>Foramen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E78B3-05EE-FB44-ADB6-3DDAB83B7A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41748" t="25856" r="31053" b="23688"/>
          <a:stretch/>
        </p:blipFill>
        <p:spPr>
          <a:xfrm flipH="1">
            <a:off x="-1" y="3333787"/>
            <a:ext cx="6301405" cy="7306232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85433F3-821F-37F2-51B4-074CE43B893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332030" y="8743101"/>
            <a:ext cx="4772208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7939208" y="880517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FFFFFF"/>
      </a:dk1>
      <a:lt1>
        <a:sysClr val="window" lastClr="000000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000000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1508</TotalTime>
  <Words>10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Franklin Gothic Medium Cond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36</cp:revision>
  <dcterms:created xsi:type="dcterms:W3CDTF">2024-02-22T20:19:10Z</dcterms:created>
  <dcterms:modified xsi:type="dcterms:W3CDTF">2024-09-25T13:57:31Z</dcterms:modified>
  <cp:category/>
</cp:coreProperties>
</file>