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1"/>
  </p:sldMasterIdLst>
  <p:notesMasterIdLst>
    <p:notesMasterId r:id="rId3"/>
  </p:notesMasterIdLst>
  <p:sldIdLst>
    <p:sldId id="256" r:id="rId2"/>
  </p:sldIdLst>
  <p:sldSz cx="13716000" cy="13716000"/>
  <p:notesSz cx="6858000" cy="9144000"/>
  <p:defaultTextStyle>
    <a:defPPr>
      <a:defRPr lang="en-US"/>
    </a:defPPr>
    <a:lvl1pPr marL="0" algn="l" defTabSz="457151" rtl="0" eaLnBrk="1" latinLnBrk="0" hangingPunct="1">
      <a:defRPr sz="1800" kern="1200">
        <a:solidFill>
          <a:schemeClr val="tx1"/>
        </a:solidFill>
        <a:latin typeface="+mn-lt"/>
        <a:ea typeface="+mn-ea"/>
        <a:cs typeface="+mn-cs"/>
      </a:defRPr>
    </a:lvl1pPr>
    <a:lvl2pPr marL="457151" algn="l" defTabSz="457151" rtl="0" eaLnBrk="1" latinLnBrk="0" hangingPunct="1">
      <a:defRPr sz="1800" kern="1200">
        <a:solidFill>
          <a:schemeClr val="tx1"/>
        </a:solidFill>
        <a:latin typeface="+mn-lt"/>
        <a:ea typeface="+mn-ea"/>
        <a:cs typeface="+mn-cs"/>
      </a:defRPr>
    </a:lvl2pPr>
    <a:lvl3pPr marL="914304" algn="l" defTabSz="457151" rtl="0" eaLnBrk="1" latinLnBrk="0" hangingPunct="1">
      <a:defRPr sz="1800" kern="1200">
        <a:solidFill>
          <a:schemeClr val="tx1"/>
        </a:solidFill>
        <a:latin typeface="+mn-lt"/>
        <a:ea typeface="+mn-ea"/>
        <a:cs typeface="+mn-cs"/>
      </a:defRPr>
    </a:lvl3pPr>
    <a:lvl4pPr marL="1371458" algn="l" defTabSz="457151" rtl="0" eaLnBrk="1" latinLnBrk="0" hangingPunct="1">
      <a:defRPr sz="1800" kern="1200">
        <a:solidFill>
          <a:schemeClr val="tx1"/>
        </a:solidFill>
        <a:latin typeface="+mn-lt"/>
        <a:ea typeface="+mn-ea"/>
        <a:cs typeface="+mn-cs"/>
      </a:defRPr>
    </a:lvl4pPr>
    <a:lvl5pPr marL="1828609" algn="l" defTabSz="457151" rtl="0" eaLnBrk="1" latinLnBrk="0" hangingPunct="1">
      <a:defRPr sz="1800" kern="1200">
        <a:solidFill>
          <a:schemeClr val="tx1"/>
        </a:solidFill>
        <a:latin typeface="+mn-lt"/>
        <a:ea typeface="+mn-ea"/>
        <a:cs typeface="+mn-cs"/>
      </a:defRPr>
    </a:lvl5pPr>
    <a:lvl6pPr marL="2285762" algn="l" defTabSz="457151" rtl="0" eaLnBrk="1" latinLnBrk="0" hangingPunct="1">
      <a:defRPr sz="1800" kern="1200">
        <a:solidFill>
          <a:schemeClr val="tx1"/>
        </a:solidFill>
        <a:latin typeface="+mn-lt"/>
        <a:ea typeface="+mn-ea"/>
        <a:cs typeface="+mn-cs"/>
      </a:defRPr>
    </a:lvl6pPr>
    <a:lvl7pPr marL="2742913" algn="l" defTabSz="457151" rtl="0" eaLnBrk="1" latinLnBrk="0" hangingPunct="1">
      <a:defRPr sz="1800" kern="1200">
        <a:solidFill>
          <a:schemeClr val="tx1"/>
        </a:solidFill>
        <a:latin typeface="+mn-lt"/>
        <a:ea typeface="+mn-ea"/>
        <a:cs typeface="+mn-cs"/>
      </a:defRPr>
    </a:lvl7pPr>
    <a:lvl8pPr marL="3200066" algn="l" defTabSz="457151" rtl="0" eaLnBrk="1" latinLnBrk="0" hangingPunct="1">
      <a:defRPr sz="1800" kern="1200">
        <a:solidFill>
          <a:schemeClr val="tx1"/>
        </a:solidFill>
        <a:latin typeface="+mn-lt"/>
        <a:ea typeface="+mn-ea"/>
        <a:cs typeface="+mn-cs"/>
      </a:defRPr>
    </a:lvl8pPr>
    <a:lvl9pPr marL="3657218" algn="l" defTabSz="457151"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3166"/>
    <p:restoredTop sz="95206"/>
  </p:normalViewPr>
  <p:slideViewPr>
    <p:cSldViewPr snapToGrid="0" snapToObjects="1">
      <p:cViewPr varScale="1">
        <p:scale>
          <a:sx n="52" d="100"/>
          <a:sy n="52" d="100"/>
        </p:scale>
        <p:origin x="1869"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1544973-50A2-1645-8941-39C587AE17D7}" type="datetimeFigureOut">
              <a:rPr lang="en-US" smtClean="0"/>
              <a:t>9/25/2024</a:t>
            </a:fld>
            <a:endParaRPr lang="en-US"/>
          </a:p>
        </p:txBody>
      </p:sp>
      <p:sp>
        <p:nvSpPr>
          <p:cNvPr id="4" name="Slide Image Placeholder 3"/>
          <p:cNvSpPr>
            <a:spLocks noGrp="1" noRot="1" noChangeAspect="1"/>
          </p:cNvSpPr>
          <p:nvPr>
            <p:ph type="sldImg" idx="2"/>
          </p:nvPr>
        </p:nvSpPr>
        <p:spPr>
          <a:xfrm>
            <a:off x="1885950" y="1143000"/>
            <a:ext cx="30861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2ABDAB9-39F8-894B-BB25-CD4ED03CC320}" type="slidenum">
              <a:rPr lang="en-US" smtClean="0"/>
              <a:t>‹#›</a:t>
            </a:fld>
            <a:endParaRPr lang="en-US"/>
          </a:p>
        </p:txBody>
      </p:sp>
    </p:spTree>
    <p:extLst>
      <p:ext uri="{BB962C8B-B14F-4D97-AF65-F5344CB8AC3E}">
        <p14:creationId xmlns:p14="http://schemas.microsoft.com/office/powerpoint/2010/main" val="159118708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Picture: </a:t>
            </a:r>
            <a:r>
              <a:rPr lang="en-US" err="1"/>
              <a:t>rediscovermylife</a:t>
            </a:r>
            <a:r>
              <a:rPr lang="en-US"/>
              <a:t>.org</a:t>
            </a:r>
            <a:endParaRPr lang="en-US" dirty="0"/>
          </a:p>
          <a:p>
            <a:endParaRPr lang="en-US" dirty="0"/>
          </a:p>
        </p:txBody>
      </p:sp>
      <p:sp>
        <p:nvSpPr>
          <p:cNvPr id="4" name="Slide Number Placeholder 3"/>
          <p:cNvSpPr>
            <a:spLocks noGrp="1"/>
          </p:cNvSpPr>
          <p:nvPr>
            <p:ph type="sldNum" sz="quarter" idx="5"/>
          </p:nvPr>
        </p:nvSpPr>
        <p:spPr/>
        <p:txBody>
          <a:bodyPr/>
          <a:lstStyle/>
          <a:p>
            <a:fld id="{F2ABDAB9-39F8-894B-BB25-CD4ED03CC320}" type="slidenum">
              <a:rPr lang="en-US" smtClean="0"/>
              <a:t>1</a:t>
            </a:fld>
            <a:endParaRPr lang="en-US"/>
          </a:p>
        </p:txBody>
      </p:sp>
    </p:spTree>
    <p:extLst>
      <p:ext uri="{BB962C8B-B14F-4D97-AF65-F5344CB8AC3E}">
        <p14:creationId xmlns:p14="http://schemas.microsoft.com/office/powerpoint/2010/main" val="317664095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028702" y="2244729"/>
            <a:ext cx="11658600" cy="4775199"/>
          </a:xfrm>
          <a:prstGeom prst="rect">
            <a:avLst/>
          </a:prstGeom>
        </p:spPr>
        <p:txBody>
          <a:bodyPr anchor="b"/>
          <a:lstStyle>
            <a:lvl1pPr algn="ctr">
              <a:defRPr sz="8998"/>
            </a:lvl1pPr>
          </a:lstStyle>
          <a:p>
            <a:r>
              <a:rPr lang="en-US"/>
              <a:t>Click to edit Master title style</a:t>
            </a:r>
            <a:endParaRPr lang="en-US" dirty="0"/>
          </a:p>
        </p:txBody>
      </p:sp>
      <p:sp>
        <p:nvSpPr>
          <p:cNvPr id="3" name="Subtitle 2"/>
          <p:cNvSpPr>
            <a:spLocks noGrp="1"/>
          </p:cNvSpPr>
          <p:nvPr>
            <p:ph type="subTitle" idx="1"/>
          </p:nvPr>
        </p:nvSpPr>
        <p:spPr>
          <a:xfrm>
            <a:off x="1714502" y="7204077"/>
            <a:ext cx="10287000" cy="3311526"/>
          </a:xfrm>
          <a:prstGeom prst="rect">
            <a:avLst/>
          </a:prstGeom>
        </p:spPr>
        <p:txBody>
          <a:bodyPr/>
          <a:lstStyle>
            <a:lvl1pPr marL="0" indent="0" algn="ctr">
              <a:buNone/>
              <a:defRPr sz="3600"/>
            </a:lvl1pPr>
            <a:lvl2pPr marL="685729" indent="0" algn="ctr">
              <a:buNone/>
              <a:defRPr sz="3000"/>
            </a:lvl2pPr>
            <a:lvl3pPr marL="1371458" indent="0" algn="ctr">
              <a:buNone/>
              <a:defRPr sz="2700"/>
            </a:lvl3pPr>
            <a:lvl4pPr marL="2057184" indent="0" algn="ctr">
              <a:buNone/>
              <a:defRPr sz="2398"/>
            </a:lvl4pPr>
            <a:lvl5pPr marL="2742913" indent="0" algn="ctr">
              <a:buNone/>
              <a:defRPr sz="2398"/>
            </a:lvl5pPr>
            <a:lvl6pPr marL="3428642" indent="0" algn="ctr">
              <a:buNone/>
              <a:defRPr sz="2398"/>
            </a:lvl6pPr>
            <a:lvl7pPr marL="4114371" indent="0" algn="ctr">
              <a:buNone/>
              <a:defRPr sz="2398"/>
            </a:lvl7pPr>
            <a:lvl8pPr marL="4800098" indent="0" algn="ctr">
              <a:buNone/>
              <a:defRPr sz="2398"/>
            </a:lvl8pPr>
            <a:lvl9pPr marL="5485826" indent="0" algn="ctr">
              <a:buNone/>
              <a:defRPr sz="2398"/>
            </a:lvl9pPr>
          </a:lstStyle>
          <a:p>
            <a:r>
              <a:rPr lang="en-US"/>
              <a:t>Click to edit Master subtitle style</a:t>
            </a:r>
            <a:endParaRPr lang="en-US" dirty="0"/>
          </a:p>
        </p:txBody>
      </p:sp>
      <p:sp>
        <p:nvSpPr>
          <p:cNvPr id="4" name="Date Placeholder 3"/>
          <p:cNvSpPr>
            <a:spLocks noGrp="1"/>
          </p:cNvSpPr>
          <p:nvPr>
            <p:ph type="dt" sz="half" idx="10"/>
          </p:nvPr>
        </p:nvSpPr>
        <p:spPr>
          <a:xfrm>
            <a:off x="942977" y="12712704"/>
            <a:ext cx="3086100" cy="730249"/>
          </a:xfrm>
          <a:prstGeom prst="rect">
            <a:avLst/>
          </a:prstGeom>
        </p:spPr>
        <p:txBody>
          <a:bodyPr/>
          <a:lstStyle/>
          <a:p>
            <a:fld id="{E8FEDA5C-C5A6-E840-97F4-D48187FADBC8}" type="datetimeFigureOut">
              <a:rPr lang="en-US" smtClean="0"/>
              <a:t>9/25/2024</a:t>
            </a:fld>
            <a:endParaRPr lang="en-US"/>
          </a:p>
        </p:txBody>
      </p:sp>
      <p:sp>
        <p:nvSpPr>
          <p:cNvPr id="5" name="Footer Placeholder 4"/>
          <p:cNvSpPr>
            <a:spLocks noGrp="1"/>
          </p:cNvSpPr>
          <p:nvPr>
            <p:ph type="ftr" sz="quarter" idx="11"/>
          </p:nvPr>
        </p:nvSpPr>
        <p:spPr>
          <a:xfrm>
            <a:off x="4543428" y="12712704"/>
            <a:ext cx="4629148" cy="730249"/>
          </a:xfrm>
          <a:prstGeom prst="rect">
            <a:avLst/>
          </a:prstGeom>
        </p:spPr>
        <p:txBody>
          <a:bodyPr/>
          <a:lstStyle/>
          <a:p>
            <a:endParaRPr lang="en-US"/>
          </a:p>
        </p:txBody>
      </p:sp>
      <p:sp>
        <p:nvSpPr>
          <p:cNvPr id="6" name="Slide Number Placeholder 5"/>
          <p:cNvSpPr>
            <a:spLocks noGrp="1"/>
          </p:cNvSpPr>
          <p:nvPr>
            <p:ph type="sldNum" sz="quarter" idx="12"/>
          </p:nvPr>
        </p:nvSpPr>
        <p:spPr>
          <a:xfrm>
            <a:off x="9686925" y="12712704"/>
            <a:ext cx="3086100" cy="730249"/>
          </a:xfrm>
          <a:prstGeom prst="rect">
            <a:avLst/>
          </a:prstGeom>
        </p:spPr>
        <p:txBody>
          <a:bodyPr/>
          <a:lstStyle/>
          <a:p>
            <a:fld id="{72376759-4687-AF45-82A4-A6960554BACC}" type="slidenum">
              <a:rPr lang="en-US" smtClean="0"/>
              <a:t>‹#›</a:t>
            </a:fld>
            <a:endParaRPr lang="en-US"/>
          </a:p>
        </p:txBody>
      </p:sp>
    </p:spTree>
    <p:extLst>
      <p:ext uri="{BB962C8B-B14F-4D97-AF65-F5344CB8AC3E}">
        <p14:creationId xmlns:p14="http://schemas.microsoft.com/office/powerpoint/2010/main" val="37796622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942977" y="730253"/>
            <a:ext cx="11830050" cy="2651126"/>
          </a:xfrm>
          <a:prstGeom prst="rect">
            <a:avLst/>
          </a:prstGeom>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942977" y="3651250"/>
            <a:ext cx="11830050" cy="8702676"/>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942977" y="12712704"/>
            <a:ext cx="3086100" cy="730249"/>
          </a:xfrm>
          <a:prstGeom prst="rect">
            <a:avLst/>
          </a:prstGeom>
        </p:spPr>
        <p:txBody>
          <a:bodyPr/>
          <a:lstStyle/>
          <a:p>
            <a:fld id="{E8FEDA5C-C5A6-E840-97F4-D48187FADBC8}" type="datetimeFigureOut">
              <a:rPr lang="en-US" smtClean="0"/>
              <a:t>9/25/2024</a:t>
            </a:fld>
            <a:endParaRPr lang="en-US"/>
          </a:p>
        </p:txBody>
      </p:sp>
      <p:sp>
        <p:nvSpPr>
          <p:cNvPr id="5" name="Footer Placeholder 4"/>
          <p:cNvSpPr>
            <a:spLocks noGrp="1"/>
          </p:cNvSpPr>
          <p:nvPr>
            <p:ph type="ftr" sz="quarter" idx="11"/>
          </p:nvPr>
        </p:nvSpPr>
        <p:spPr>
          <a:xfrm>
            <a:off x="4543428" y="12712704"/>
            <a:ext cx="4629148" cy="730249"/>
          </a:xfrm>
          <a:prstGeom prst="rect">
            <a:avLst/>
          </a:prstGeom>
        </p:spPr>
        <p:txBody>
          <a:bodyPr/>
          <a:lstStyle/>
          <a:p>
            <a:endParaRPr lang="en-US"/>
          </a:p>
        </p:txBody>
      </p:sp>
      <p:sp>
        <p:nvSpPr>
          <p:cNvPr id="6" name="Slide Number Placeholder 5"/>
          <p:cNvSpPr>
            <a:spLocks noGrp="1"/>
          </p:cNvSpPr>
          <p:nvPr>
            <p:ph type="sldNum" sz="quarter" idx="12"/>
          </p:nvPr>
        </p:nvSpPr>
        <p:spPr>
          <a:xfrm>
            <a:off x="9686925" y="12712704"/>
            <a:ext cx="3086100" cy="730249"/>
          </a:xfrm>
          <a:prstGeom prst="rect">
            <a:avLst/>
          </a:prstGeom>
        </p:spPr>
        <p:txBody>
          <a:bodyPr/>
          <a:lstStyle/>
          <a:p>
            <a:fld id="{72376759-4687-AF45-82A4-A6960554BACC}" type="slidenum">
              <a:rPr lang="en-US" smtClean="0"/>
              <a:t>‹#›</a:t>
            </a:fld>
            <a:endParaRPr lang="en-US"/>
          </a:p>
        </p:txBody>
      </p:sp>
    </p:spTree>
    <p:extLst>
      <p:ext uri="{BB962C8B-B14F-4D97-AF65-F5344CB8AC3E}">
        <p14:creationId xmlns:p14="http://schemas.microsoft.com/office/powerpoint/2010/main" val="21480536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815514" y="730254"/>
            <a:ext cx="2957513" cy="11623674"/>
          </a:xfrm>
          <a:prstGeom prst="rect">
            <a:avLst/>
          </a:prstGeo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942976" y="730254"/>
            <a:ext cx="8701089" cy="11623674"/>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942977" y="12712704"/>
            <a:ext cx="3086100" cy="730249"/>
          </a:xfrm>
          <a:prstGeom prst="rect">
            <a:avLst/>
          </a:prstGeom>
        </p:spPr>
        <p:txBody>
          <a:bodyPr/>
          <a:lstStyle/>
          <a:p>
            <a:fld id="{E8FEDA5C-C5A6-E840-97F4-D48187FADBC8}" type="datetimeFigureOut">
              <a:rPr lang="en-US" smtClean="0"/>
              <a:t>9/25/2024</a:t>
            </a:fld>
            <a:endParaRPr lang="en-US"/>
          </a:p>
        </p:txBody>
      </p:sp>
      <p:sp>
        <p:nvSpPr>
          <p:cNvPr id="5" name="Footer Placeholder 4"/>
          <p:cNvSpPr>
            <a:spLocks noGrp="1"/>
          </p:cNvSpPr>
          <p:nvPr>
            <p:ph type="ftr" sz="quarter" idx="11"/>
          </p:nvPr>
        </p:nvSpPr>
        <p:spPr>
          <a:xfrm>
            <a:off x="4543428" y="12712704"/>
            <a:ext cx="4629148" cy="730249"/>
          </a:xfrm>
          <a:prstGeom prst="rect">
            <a:avLst/>
          </a:prstGeom>
        </p:spPr>
        <p:txBody>
          <a:bodyPr/>
          <a:lstStyle/>
          <a:p>
            <a:endParaRPr lang="en-US"/>
          </a:p>
        </p:txBody>
      </p:sp>
      <p:sp>
        <p:nvSpPr>
          <p:cNvPr id="6" name="Slide Number Placeholder 5"/>
          <p:cNvSpPr>
            <a:spLocks noGrp="1"/>
          </p:cNvSpPr>
          <p:nvPr>
            <p:ph type="sldNum" sz="quarter" idx="12"/>
          </p:nvPr>
        </p:nvSpPr>
        <p:spPr>
          <a:xfrm>
            <a:off x="9686925" y="12712704"/>
            <a:ext cx="3086100" cy="730249"/>
          </a:xfrm>
          <a:prstGeom prst="rect">
            <a:avLst/>
          </a:prstGeom>
        </p:spPr>
        <p:txBody>
          <a:bodyPr/>
          <a:lstStyle/>
          <a:p>
            <a:fld id="{72376759-4687-AF45-82A4-A6960554BACC}" type="slidenum">
              <a:rPr lang="en-US" smtClean="0"/>
              <a:t>‹#›</a:t>
            </a:fld>
            <a:endParaRPr lang="en-US"/>
          </a:p>
        </p:txBody>
      </p:sp>
    </p:spTree>
    <p:extLst>
      <p:ext uri="{BB962C8B-B14F-4D97-AF65-F5344CB8AC3E}">
        <p14:creationId xmlns:p14="http://schemas.microsoft.com/office/powerpoint/2010/main" val="36351065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42977" y="730253"/>
            <a:ext cx="11830050" cy="2651126"/>
          </a:xfrm>
          <a:prstGeom prst="rect">
            <a:avLst/>
          </a:prstGeom>
        </p:spPr>
        <p:txBody>
          <a:bodyPr/>
          <a:lstStyle/>
          <a:p>
            <a:r>
              <a:rPr lang="en-US"/>
              <a:t>Click to edit Master title style</a:t>
            </a:r>
            <a:endParaRPr lang="en-US" dirty="0"/>
          </a:p>
        </p:txBody>
      </p:sp>
      <p:sp>
        <p:nvSpPr>
          <p:cNvPr id="3" name="Content Placeholder 2"/>
          <p:cNvSpPr>
            <a:spLocks noGrp="1"/>
          </p:cNvSpPr>
          <p:nvPr>
            <p:ph idx="1"/>
          </p:nvPr>
        </p:nvSpPr>
        <p:spPr>
          <a:xfrm>
            <a:off x="942977" y="3651250"/>
            <a:ext cx="11830050" cy="8702676"/>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942977" y="12712704"/>
            <a:ext cx="3086100" cy="730249"/>
          </a:xfrm>
          <a:prstGeom prst="rect">
            <a:avLst/>
          </a:prstGeom>
        </p:spPr>
        <p:txBody>
          <a:bodyPr/>
          <a:lstStyle/>
          <a:p>
            <a:fld id="{E8FEDA5C-C5A6-E840-97F4-D48187FADBC8}" type="datetimeFigureOut">
              <a:rPr lang="en-US" smtClean="0"/>
              <a:t>9/25/2024</a:t>
            </a:fld>
            <a:endParaRPr lang="en-US"/>
          </a:p>
        </p:txBody>
      </p:sp>
      <p:sp>
        <p:nvSpPr>
          <p:cNvPr id="5" name="Footer Placeholder 4"/>
          <p:cNvSpPr>
            <a:spLocks noGrp="1"/>
          </p:cNvSpPr>
          <p:nvPr>
            <p:ph type="ftr" sz="quarter" idx="11"/>
          </p:nvPr>
        </p:nvSpPr>
        <p:spPr>
          <a:xfrm>
            <a:off x="4543428" y="12712704"/>
            <a:ext cx="4629148" cy="730249"/>
          </a:xfrm>
          <a:prstGeom prst="rect">
            <a:avLst/>
          </a:prstGeom>
        </p:spPr>
        <p:txBody>
          <a:bodyPr/>
          <a:lstStyle/>
          <a:p>
            <a:endParaRPr lang="en-US"/>
          </a:p>
        </p:txBody>
      </p:sp>
      <p:sp>
        <p:nvSpPr>
          <p:cNvPr id="6" name="Slide Number Placeholder 5"/>
          <p:cNvSpPr>
            <a:spLocks noGrp="1"/>
          </p:cNvSpPr>
          <p:nvPr>
            <p:ph type="sldNum" sz="quarter" idx="12"/>
          </p:nvPr>
        </p:nvSpPr>
        <p:spPr>
          <a:xfrm>
            <a:off x="9686925" y="12712704"/>
            <a:ext cx="3086100" cy="730249"/>
          </a:xfrm>
          <a:prstGeom prst="rect">
            <a:avLst/>
          </a:prstGeom>
        </p:spPr>
        <p:txBody>
          <a:bodyPr/>
          <a:lstStyle/>
          <a:p>
            <a:fld id="{72376759-4687-AF45-82A4-A6960554BACC}" type="slidenum">
              <a:rPr lang="en-US" smtClean="0"/>
              <a:t>‹#›</a:t>
            </a:fld>
            <a:endParaRPr lang="en-US"/>
          </a:p>
        </p:txBody>
      </p:sp>
    </p:spTree>
    <p:extLst>
      <p:ext uri="{BB962C8B-B14F-4D97-AF65-F5344CB8AC3E}">
        <p14:creationId xmlns:p14="http://schemas.microsoft.com/office/powerpoint/2010/main" val="38780894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35833" y="3419482"/>
            <a:ext cx="11830050" cy="5705473"/>
          </a:xfrm>
          <a:prstGeom prst="rect">
            <a:avLst/>
          </a:prstGeom>
        </p:spPr>
        <p:txBody>
          <a:bodyPr anchor="b"/>
          <a:lstStyle>
            <a:lvl1pPr>
              <a:defRPr sz="8998"/>
            </a:lvl1pPr>
          </a:lstStyle>
          <a:p>
            <a:r>
              <a:rPr lang="en-US"/>
              <a:t>Click to edit Master title style</a:t>
            </a:r>
            <a:endParaRPr lang="en-US" dirty="0"/>
          </a:p>
        </p:txBody>
      </p:sp>
      <p:sp>
        <p:nvSpPr>
          <p:cNvPr id="3" name="Text Placeholder 2"/>
          <p:cNvSpPr>
            <a:spLocks noGrp="1"/>
          </p:cNvSpPr>
          <p:nvPr>
            <p:ph type="body" idx="1"/>
          </p:nvPr>
        </p:nvSpPr>
        <p:spPr>
          <a:xfrm>
            <a:off x="935833" y="9178930"/>
            <a:ext cx="11830050" cy="3000373"/>
          </a:xfrm>
          <a:prstGeom prst="rect">
            <a:avLst/>
          </a:prstGeom>
        </p:spPr>
        <p:txBody>
          <a:bodyPr/>
          <a:lstStyle>
            <a:lvl1pPr marL="0" indent="0">
              <a:buNone/>
              <a:defRPr sz="3600">
                <a:solidFill>
                  <a:schemeClr val="tx1"/>
                </a:solidFill>
              </a:defRPr>
            </a:lvl1pPr>
            <a:lvl2pPr marL="685729" indent="0">
              <a:buNone/>
              <a:defRPr sz="3000">
                <a:solidFill>
                  <a:schemeClr val="tx1">
                    <a:tint val="75000"/>
                  </a:schemeClr>
                </a:solidFill>
              </a:defRPr>
            </a:lvl2pPr>
            <a:lvl3pPr marL="1371458" indent="0">
              <a:buNone/>
              <a:defRPr sz="2700">
                <a:solidFill>
                  <a:schemeClr val="tx1">
                    <a:tint val="75000"/>
                  </a:schemeClr>
                </a:solidFill>
              </a:defRPr>
            </a:lvl3pPr>
            <a:lvl4pPr marL="2057184" indent="0">
              <a:buNone/>
              <a:defRPr sz="2398">
                <a:solidFill>
                  <a:schemeClr val="tx1">
                    <a:tint val="75000"/>
                  </a:schemeClr>
                </a:solidFill>
              </a:defRPr>
            </a:lvl4pPr>
            <a:lvl5pPr marL="2742913" indent="0">
              <a:buNone/>
              <a:defRPr sz="2398">
                <a:solidFill>
                  <a:schemeClr val="tx1">
                    <a:tint val="75000"/>
                  </a:schemeClr>
                </a:solidFill>
              </a:defRPr>
            </a:lvl5pPr>
            <a:lvl6pPr marL="3428642" indent="0">
              <a:buNone/>
              <a:defRPr sz="2398">
                <a:solidFill>
                  <a:schemeClr val="tx1">
                    <a:tint val="75000"/>
                  </a:schemeClr>
                </a:solidFill>
              </a:defRPr>
            </a:lvl6pPr>
            <a:lvl7pPr marL="4114371" indent="0">
              <a:buNone/>
              <a:defRPr sz="2398">
                <a:solidFill>
                  <a:schemeClr val="tx1">
                    <a:tint val="75000"/>
                  </a:schemeClr>
                </a:solidFill>
              </a:defRPr>
            </a:lvl7pPr>
            <a:lvl8pPr marL="4800098" indent="0">
              <a:buNone/>
              <a:defRPr sz="2398">
                <a:solidFill>
                  <a:schemeClr val="tx1">
                    <a:tint val="75000"/>
                  </a:schemeClr>
                </a:solidFill>
              </a:defRPr>
            </a:lvl8pPr>
            <a:lvl9pPr marL="5485826" indent="0">
              <a:buNone/>
              <a:defRPr sz="2398">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942977" y="12712704"/>
            <a:ext cx="3086100" cy="730249"/>
          </a:xfrm>
          <a:prstGeom prst="rect">
            <a:avLst/>
          </a:prstGeom>
        </p:spPr>
        <p:txBody>
          <a:bodyPr/>
          <a:lstStyle/>
          <a:p>
            <a:fld id="{E8FEDA5C-C5A6-E840-97F4-D48187FADBC8}" type="datetimeFigureOut">
              <a:rPr lang="en-US" smtClean="0"/>
              <a:t>9/25/2024</a:t>
            </a:fld>
            <a:endParaRPr lang="en-US"/>
          </a:p>
        </p:txBody>
      </p:sp>
      <p:sp>
        <p:nvSpPr>
          <p:cNvPr id="5" name="Footer Placeholder 4"/>
          <p:cNvSpPr>
            <a:spLocks noGrp="1"/>
          </p:cNvSpPr>
          <p:nvPr>
            <p:ph type="ftr" sz="quarter" idx="11"/>
          </p:nvPr>
        </p:nvSpPr>
        <p:spPr>
          <a:xfrm>
            <a:off x="4543428" y="12712704"/>
            <a:ext cx="4629148" cy="730249"/>
          </a:xfrm>
          <a:prstGeom prst="rect">
            <a:avLst/>
          </a:prstGeom>
        </p:spPr>
        <p:txBody>
          <a:bodyPr/>
          <a:lstStyle/>
          <a:p>
            <a:endParaRPr lang="en-US"/>
          </a:p>
        </p:txBody>
      </p:sp>
      <p:sp>
        <p:nvSpPr>
          <p:cNvPr id="6" name="Slide Number Placeholder 5"/>
          <p:cNvSpPr>
            <a:spLocks noGrp="1"/>
          </p:cNvSpPr>
          <p:nvPr>
            <p:ph type="sldNum" sz="quarter" idx="12"/>
          </p:nvPr>
        </p:nvSpPr>
        <p:spPr>
          <a:xfrm>
            <a:off x="9686925" y="12712704"/>
            <a:ext cx="3086100" cy="730249"/>
          </a:xfrm>
          <a:prstGeom prst="rect">
            <a:avLst/>
          </a:prstGeom>
        </p:spPr>
        <p:txBody>
          <a:bodyPr/>
          <a:lstStyle/>
          <a:p>
            <a:fld id="{72376759-4687-AF45-82A4-A6960554BACC}" type="slidenum">
              <a:rPr lang="en-US" smtClean="0"/>
              <a:t>‹#›</a:t>
            </a:fld>
            <a:endParaRPr lang="en-US"/>
          </a:p>
        </p:txBody>
      </p:sp>
    </p:spTree>
    <p:extLst>
      <p:ext uri="{BB962C8B-B14F-4D97-AF65-F5344CB8AC3E}">
        <p14:creationId xmlns:p14="http://schemas.microsoft.com/office/powerpoint/2010/main" val="32803866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942977" y="730253"/>
            <a:ext cx="11830050" cy="2651126"/>
          </a:xfrm>
          <a:prstGeom prst="rect">
            <a:avLst/>
          </a:prstGeom>
        </p:spPr>
        <p:txBody>
          <a:bodyPr/>
          <a:lstStyle/>
          <a:p>
            <a:r>
              <a:rPr lang="en-US"/>
              <a:t>Click to edit Master title style</a:t>
            </a:r>
            <a:endParaRPr lang="en-US" dirty="0"/>
          </a:p>
        </p:txBody>
      </p:sp>
      <p:sp>
        <p:nvSpPr>
          <p:cNvPr id="3" name="Content Placeholder 2"/>
          <p:cNvSpPr>
            <a:spLocks noGrp="1"/>
          </p:cNvSpPr>
          <p:nvPr>
            <p:ph sz="half" idx="1"/>
          </p:nvPr>
        </p:nvSpPr>
        <p:spPr>
          <a:xfrm>
            <a:off x="942976" y="3651250"/>
            <a:ext cx="5829302" cy="8702676"/>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943726" y="3651250"/>
            <a:ext cx="5829302" cy="8702676"/>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a:xfrm>
            <a:off x="942977" y="12712704"/>
            <a:ext cx="3086100" cy="730249"/>
          </a:xfrm>
          <a:prstGeom prst="rect">
            <a:avLst/>
          </a:prstGeom>
        </p:spPr>
        <p:txBody>
          <a:bodyPr/>
          <a:lstStyle/>
          <a:p>
            <a:fld id="{E8FEDA5C-C5A6-E840-97F4-D48187FADBC8}" type="datetimeFigureOut">
              <a:rPr lang="en-US" smtClean="0"/>
              <a:t>9/25/2024</a:t>
            </a:fld>
            <a:endParaRPr lang="en-US"/>
          </a:p>
        </p:txBody>
      </p:sp>
      <p:sp>
        <p:nvSpPr>
          <p:cNvPr id="6" name="Footer Placeholder 5"/>
          <p:cNvSpPr>
            <a:spLocks noGrp="1"/>
          </p:cNvSpPr>
          <p:nvPr>
            <p:ph type="ftr" sz="quarter" idx="11"/>
          </p:nvPr>
        </p:nvSpPr>
        <p:spPr>
          <a:xfrm>
            <a:off x="4543428" y="12712704"/>
            <a:ext cx="4629148" cy="730249"/>
          </a:xfrm>
          <a:prstGeom prst="rect">
            <a:avLst/>
          </a:prstGeom>
        </p:spPr>
        <p:txBody>
          <a:bodyPr/>
          <a:lstStyle/>
          <a:p>
            <a:endParaRPr lang="en-US"/>
          </a:p>
        </p:txBody>
      </p:sp>
      <p:sp>
        <p:nvSpPr>
          <p:cNvPr id="7" name="Slide Number Placeholder 6"/>
          <p:cNvSpPr>
            <a:spLocks noGrp="1"/>
          </p:cNvSpPr>
          <p:nvPr>
            <p:ph type="sldNum" sz="quarter" idx="12"/>
          </p:nvPr>
        </p:nvSpPr>
        <p:spPr>
          <a:xfrm>
            <a:off x="9686925" y="12712704"/>
            <a:ext cx="3086100" cy="730249"/>
          </a:xfrm>
          <a:prstGeom prst="rect">
            <a:avLst/>
          </a:prstGeom>
        </p:spPr>
        <p:txBody>
          <a:bodyPr/>
          <a:lstStyle/>
          <a:p>
            <a:fld id="{72376759-4687-AF45-82A4-A6960554BACC}" type="slidenum">
              <a:rPr lang="en-US" smtClean="0"/>
              <a:t>‹#›</a:t>
            </a:fld>
            <a:endParaRPr lang="en-US"/>
          </a:p>
        </p:txBody>
      </p:sp>
    </p:spTree>
    <p:extLst>
      <p:ext uri="{BB962C8B-B14F-4D97-AF65-F5344CB8AC3E}">
        <p14:creationId xmlns:p14="http://schemas.microsoft.com/office/powerpoint/2010/main" val="4664267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44762" y="730253"/>
            <a:ext cx="11830050" cy="2651126"/>
          </a:xfrm>
          <a:prstGeom prst="rect">
            <a:avLst/>
          </a:prstGeom>
        </p:spPr>
        <p:txBody>
          <a:bodyPr/>
          <a:lstStyle/>
          <a:p>
            <a:r>
              <a:rPr lang="en-US"/>
              <a:t>Click to edit Master title style</a:t>
            </a:r>
            <a:endParaRPr lang="en-US" dirty="0"/>
          </a:p>
        </p:txBody>
      </p:sp>
      <p:sp>
        <p:nvSpPr>
          <p:cNvPr id="3" name="Text Placeholder 2"/>
          <p:cNvSpPr>
            <a:spLocks noGrp="1"/>
          </p:cNvSpPr>
          <p:nvPr>
            <p:ph type="body" idx="1"/>
          </p:nvPr>
        </p:nvSpPr>
        <p:spPr>
          <a:xfrm>
            <a:off x="944764" y="3362328"/>
            <a:ext cx="5802510" cy="1647823"/>
          </a:xfrm>
          <a:prstGeom prst="rect">
            <a:avLst/>
          </a:prstGeom>
        </p:spPr>
        <p:txBody>
          <a:bodyPr anchor="b"/>
          <a:lstStyle>
            <a:lvl1pPr marL="0" indent="0">
              <a:buNone/>
              <a:defRPr sz="3600" b="1"/>
            </a:lvl1pPr>
            <a:lvl2pPr marL="685729" indent="0">
              <a:buNone/>
              <a:defRPr sz="3000" b="1"/>
            </a:lvl2pPr>
            <a:lvl3pPr marL="1371458" indent="0">
              <a:buNone/>
              <a:defRPr sz="2700" b="1"/>
            </a:lvl3pPr>
            <a:lvl4pPr marL="2057184" indent="0">
              <a:buNone/>
              <a:defRPr sz="2398" b="1"/>
            </a:lvl4pPr>
            <a:lvl5pPr marL="2742913" indent="0">
              <a:buNone/>
              <a:defRPr sz="2398" b="1"/>
            </a:lvl5pPr>
            <a:lvl6pPr marL="3428642" indent="0">
              <a:buNone/>
              <a:defRPr sz="2398" b="1"/>
            </a:lvl6pPr>
            <a:lvl7pPr marL="4114371" indent="0">
              <a:buNone/>
              <a:defRPr sz="2398" b="1"/>
            </a:lvl7pPr>
            <a:lvl8pPr marL="4800098" indent="0">
              <a:buNone/>
              <a:defRPr sz="2398" b="1"/>
            </a:lvl8pPr>
            <a:lvl9pPr marL="5485826" indent="0">
              <a:buNone/>
              <a:defRPr sz="2398" b="1"/>
            </a:lvl9pPr>
          </a:lstStyle>
          <a:p>
            <a:pPr lvl="0"/>
            <a:r>
              <a:rPr lang="en-US"/>
              <a:t>Click to edit Master text styles</a:t>
            </a:r>
          </a:p>
        </p:txBody>
      </p:sp>
      <p:sp>
        <p:nvSpPr>
          <p:cNvPr id="4" name="Content Placeholder 3"/>
          <p:cNvSpPr>
            <a:spLocks noGrp="1"/>
          </p:cNvSpPr>
          <p:nvPr>
            <p:ph sz="half" idx="2"/>
          </p:nvPr>
        </p:nvSpPr>
        <p:spPr>
          <a:xfrm>
            <a:off x="944764" y="5010151"/>
            <a:ext cx="5802510" cy="7369176"/>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943730" y="3362328"/>
            <a:ext cx="5831087" cy="1647823"/>
          </a:xfrm>
          <a:prstGeom prst="rect">
            <a:avLst/>
          </a:prstGeom>
        </p:spPr>
        <p:txBody>
          <a:bodyPr anchor="b"/>
          <a:lstStyle>
            <a:lvl1pPr marL="0" indent="0">
              <a:buNone/>
              <a:defRPr sz="3600" b="1"/>
            </a:lvl1pPr>
            <a:lvl2pPr marL="685729" indent="0">
              <a:buNone/>
              <a:defRPr sz="3000" b="1"/>
            </a:lvl2pPr>
            <a:lvl3pPr marL="1371458" indent="0">
              <a:buNone/>
              <a:defRPr sz="2700" b="1"/>
            </a:lvl3pPr>
            <a:lvl4pPr marL="2057184" indent="0">
              <a:buNone/>
              <a:defRPr sz="2398" b="1"/>
            </a:lvl4pPr>
            <a:lvl5pPr marL="2742913" indent="0">
              <a:buNone/>
              <a:defRPr sz="2398" b="1"/>
            </a:lvl5pPr>
            <a:lvl6pPr marL="3428642" indent="0">
              <a:buNone/>
              <a:defRPr sz="2398" b="1"/>
            </a:lvl6pPr>
            <a:lvl7pPr marL="4114371" indent="0">
              <a:buNone/>
              <a:defRPr sz="2398" b="1"/>
            </a:lvl7pPr>
            <a:lvl8pPr marL="4800098" indent="0">
              <a:buNone/>
              <a:defRPr sz="2398" b="1"/>
            </a:lvl8pPr>
            <a:lvl9pPr marL="5485826" indent="0">
              <a:buNone/>
              <a:defRPr sz="2398" b="1"/>
            </a:lvl9pPr>
          </a:lstStyle>
          <a:p>
            <a:pPr lvl="0"/>
            <a:r>
              <a:rPr lang="en-US"/>
              <a:t>Click to edit Master text styles</a:t>
            </a:r>
          </a:p>
        </p:txBody>
      </p:sp>
      <p:sp>
        <p:nvSpPr>
          <p:cNvPr id="6" name="Content Placeholder 5"/>
          <p:cNvSpPr>
            <a:spLocks noGrp="1"/>
          </p:cNvSpPr>
          <p:nvPr>
            <p:ph sz="quarter" idx="4"/>
          </p:nvPr>
        </p:nvSpPr>
        <p:spPr>
          <a:xfrm>
            <a:off x="6943730" y="5010151"/>
            <a:ext cx="5831087" cy="7369176"/>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a:xfrm>
            <a:off x="942977" y="12712704"/>
            <a:ext cx="3086100" cy="730249"/>
          </a:xfrm>
          <a:prstGeom prst="rect">
            <a:avLst/>
          </a:prstGeom>
        </p:spPr>
        <p:txBody>
          <a:bodyPr/>
          <a:lstStyle/>
          <a:p>
            <a:fld id="{E8FEDA5C-C5A6-E840-97F4-D48187FADBC8}" type="datetimeFigureOut">
              <a:rPr lang="en-US" smtClean="0"/>
              <a:t>9/25/2024</a:t>
            </a:fld>
            <a:endParaRPr lang="en-US"/>
          </a:p>
        </p:txBody>
      </p:sp>
      <p:sp>
        <p:nvSpPr>
          <p:cNvPr id="8" name="Footer Placeholder 7"/>
          <p:cNvSpPr>
            <a:spLocks noGrp="1"/>
          </p:cNvSpPr>
          <p:nvPr>
            <p:ph type="ftr" sz="quarter" idx="11"/>
          </p:nvPr>
        </p:nvSpPr>
        <p:spPr>
          <a:xfrm>
            <a:off x="4543428" y="12712704"/>
            <a:ext cx="4629148" cy="730249"/>
          </a:xfrm>
          <a:prstGeom prst="rect">
            <a:avLst/>
          </a:prstGeom>
        </p:spPr>
        <p:txBody>
          <a:bodyPr/>
          <a:lstStyle/>
          <a:p>
            <a:endParaRPr lang="en-US"/>
          </a:p>
        </p:txBody>
      </p:sp>
      <p:sp>
        <p:nvSpPr>
          <p:cNvPr id="9" name="Slide Number Placeholder 8"/>
          <p:cNvSpPr>
            <a:spLocks noGrp="1"/>
          </p:cNvSpPr>
          <p:nvPr>
            <p:ph type="sldNum" sz="quarter" idx="12"/>
          </p:nvPr>
        </p:nvSpPr>
        <p:spPr>
          <a:xfrm>
            <a:off x="9686925" y="12712704"/>
            <a:ext cx="3086100" cy="730249"/>
          </a:xfrm>
          <a:prstGeom prst="rect">
            <a:avLst/>
          </a:prstGeom>
        </p:spPr>
        <p:txBody>
          <a:bodyPr/>
          <a:lstStyle/>
          <a:p>
            <a:fld id="{72376759-4687-AF45-82A4-A6960554BACC}" type="slidenum">
              <a:rPr lang="en-US" smtClean="0"/>
              <a:t>‹#›</a:t>
            </a:fld>
            <a:endParaRPr lang="en-US"/>
          </a:p>
        </p:txBody>
      </p:sp>
    </p:spTree>
    <p:extLst>
      <p:ext uri="{BB962C8B-B14F-4D97-AF65-F5344CB8AC3E}">
        <p14:creationId xmlns:p14="http://schemas.microsoft.com/office/powerpoint/2010/main" val="28085507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942977" y="730253"/>
            <a:ext cx="11830050" cy="2651126"/>
          </a:xfrm>
          <a:prstGeom prst="rect">
            <a:avLst/>
          </a:prstGeom>
        </p:spPr>
        <p:txBody>
          <a:bodyPr/>
          <a:lstStyle/>
          <a:p>
            <a:r>
              <a:rPr lang="en-US"/>
              <a:t>Click to edit Master title style</a:t>
            </a:r>
            <a:endParaRPr lang="en-US" dirty="0"/>
          </a:p>
        </p:txBody>
      </p:sp>
      <p:sp>
        <p:nvSpPr>
          <p:cNvPr id="3" name="Date Placeholder 2"/>
          <p:cNvSpPr>
            <a:spLocks noGrp="1"/>
          </p:cNvSpPr>
          <p:nvPr>
            <p:ph type="dt" sz="half" idx="10"/>
          </p:nvPr>
        </p:nvSpPr>
        <p:spPr>
          <a:xfrm>
            <a:off x="942977" y="12712704"/>
            <a:ext cx="3086100" cy="730249"/>
          </a:xfrm>
          <a:prstGeom prst="rect">
            <a:avLst/>
          </a:prstGeom>
        </p:spPr>
        <p:txBody>
          <a:bodyPr/>
          <a:lstStyle/>
          <a:p>
            <a:fld id="{E8FEDA5C-C5A6-E840-97F4-D48187FADBC8}" type="datetimeFigureOut">
              <a:rPr lang="en-US" smtClean="0"/>
              <a:t>9/25/2024</a:t>
            </a:fld>
            <a:endParaRPr lang="en-US"/>
          </a:p>
        </p:txBody>
      </p:sp>
      <p:sp>
        <p:nvSpPr>
          <p:cNvPr id="4" name="Footer Placeholder 3"/>
          <p:cNvSpPr>
            <a:spLocks noGrp="1"/>
          </p:cNvSpPr>
          <p:nvPr>
            <p:ph type="ftr" sz="quarter" idx="11"/>
          </p:nvPr>
        </p:nvSpPr>
        <p:spPr>
          <a:xfrm>
            <a:off x="4543428" y="12712704"/>
            <a:ext cx="4629148" cy="730249"/>
          </a:xfrm>
          <a:prstGeom prst="rect">
            <a:avLst/>
          </a:prstGeom>
        </p:spPr>
        <p:txBody>
          <a:bodyPr/>
          <a:lstStyle/>
          <a:p>
            <a:endParaRPr lang="en-US"/>
          </a:p>
        </p:txBody>
      </p:sp>
      <p:sp>
        <p:nvSpPr>
          <p:cNvPr id="5" name="Slide Number Placeholder 4"/>
          <p:cNvSpPr>
            <a:spLocks noGrp="1"/>
          </p:cNvSpPr>
          <p:nvPr>
            <p:ph type="sldNum" sz="quarter" idx="12"/>
          </p:nvPr>
        </p:nvSpPr>
        <p:spPr>
          <a:xfrm>
            <a:off x="9686925" y="12712704"/>
            <a:ext cx="3086100" cy="730249"/>
          </a:xfrm>
          <a:prstGeom prst="rect">
            <a:avLst/>
          </a:prstGeom>
        </p:spPr>
        <p:txBody>
          <a:bodyPr/>
          <a:lstStyle/>
          <a:p>
            <a:fld id="{72376759-4687-AF45-82A4-A6960554BACC}" type="slidenum">
              <a:rPr lang="en-US" smtClean="0"/>
              <a:t>‹#›</a:t>
            </a:fld>
            <a:endParaRPr lang="en-US"/>
          </a:p>
        </p:txBody>
      </p:sp>
    </p:spTree>
    <p:extLst>
      <p:ext uri="{BB962C8B-B14F-4D97-AF65-F5344CB8AC3E}">
        <p14:creationId xmlns:p14="http://schemas.microsoft.com/office/powerpoint/2010/main" val="29367536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942977" y="12712704"/>
            <a:ext cx="3086100" cy="730249"/>
          </a:xfrm>
          <a:prstGeom prst="rect">
            <a:avLst/>
          </a:prstGeom>
        </p:spPr>
        <p:txBody>
          <a:bodyPr/>
          <a:lstStyle/>
          <a:p>
            <a:fld id="{E8FEDA5C-C5A6-E840-97F4-D48187FADBC8}" type="datetimeFigureOut">
              <a:rPr lang="en-US" smtClean="0"/>
              <a:t>9/25/2024</a:t>
            </a:fld>
            <a:endParaRPr lang="en-US"/>
          </a:p>
        </p:txBody>
      </p:sp>
      <p:sp>
        <p:nvSpPr>
          <p:cNvPr id="3" name="Footer Placeholder 2"/>
          <p:cNvSpPr>
            <a:spLocks noGrp="1"/>
          </p:cNvSpPr>
          <p:nvPr>
            <p:ph type="ftr" sz="quarter" idx="11"/>
          </p:nvPr>
        </p:nvSpPr>
        <p:spPr>
          <a:xfrm>
            <a:off x="4543428" y="12712704"/>
            <a:ext cx="4629148" cy="730249"/>
          </a:xfrm>
          <a:prstGeom prst="rect">
            <a:avLst/>
          </a:prstGeom>
        </p:spPr>
        <p:txBody>
          <a:bodyPr/>
          <a:lstStyle/>
          <a:p>
            <a:endParaRPr lang="en-US"/>
          </a:p>
        </p:txBody>
      </p:sp>
      <p:sp>
        <p:nvSpPr>
          <p:cNvPr id="4" name="Slide Number Placeholder 3"/>
          <p:cNvSpPr>
            <a:spLocks noGrp="1"/>
          </p:cNvSpPr>
          <p:nvPr>
            <p:ph type="sldNum" sz="quarter" idx="12"/>
          </p:nvPr>
        </p:nvSpPr>
        <p:spPr>
          <a:xfrm>
            <a:off x="9686925" y="12712704"/>
            <a:ext cx="3086100" cy="730249"/>
          </a:xfrm>
          <a:prstGeom prst="rect">
            <a:avLst/>
          </a:prstGeom>
        </p:spPr>
        <p:txBody>
          <a:bodyPr/>
          <a:lstStyle/>
          <a:p>
            <a:fld id="{72376759-4687-AF45-82A4-A6960554BACC}" type="slidenum">
              <a:rPr lang="en-US" smtClean="0"/>
              <a:t>‹#›</a:t>
            </a:fld>
            <a:endParaRPr lang="en-US"/>
          </a:p>
        </p:txBody>
      </p:sp>
    </p:spTree>
    <p:extLst>
      <p:ext uri="{BB962C8B-B14F-4D97-AF65-F5344CB8AC3E}">
        <p14:creationId xmlns:p14="http://schemas.microsoft.com/office/powerpoint/2010/main" val="37316046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44765" y="914400"/>
            <a:ext cx="4423768" cy="3200400"/>
          </a:xfrm>
          <a:prstGeom prst="rect">
            <a:avLst/>
          </a:prstGeom>
        </p:spPr>
        <p:txBody>
          <a:bodyPr anchor="b"/>
          <a:lstStyle>
            <a:lvl1pPr>
              <a:defRPr sz="4800"/>
            </a:lvl1pPr>
          </a:lstStyle>
          <a:p>
            <a:r>
              <a:rPr lang="en-US"/>
              <a:t>Click to edit Master title style</a:t>
            </a:r>
            <a:endParaRPr lang="en-US" dirty="0"/>
          </a:p>
        </p:txBody>
      </p:sp>
      <p:sp>
        <p:nvSpPr>
          <p:cNvPr id="3" name="Content Placeholder 2"/>
          <p:cNvSpPr>
            <a:spLocks noGrp="1"/>
          </p:cNvSpPr>
          <p:nvPr>
            <p:ph idx="1"/>
          </p:nvPr>
        </p:nvSpPr>
        <p:spPr>
          <a:xfrm>
            <a:off x="5831088" y="1974856"/>
            <a:ext cx="6943727" cy="9747249"/>
          </a:xfrm>
          <a:prstGeom prst="rect">
            <a:avLst/>
          </a:prstGeom>
        </p:spPr>
        <p:txBody>
          <a:bodyPr/>
          <a:lstStyle>
            <a:lvl1pPr>
              <a:defRPr sz="4800"/>
            </a:lvl1pPr>
            <a:lvl2pPr>
              <a:defRPr sz="4200"/>
            </a:lvl2pPr>
            <a:lvl3pPr>
              <a:defRPr sz="3600"/>
            </a:lvl3pPr>
            <a:lvl4pPr>
              <a:defRPr sz="3000"/>
            </a:lvl4pPr>
            <a:lvl5pPr>
              <a:defRPr sz="3000"/>
            </a:lvl5pPr>
            <a:lvl6pPr>
              <a:defRPr sz="3000"/>
            </a:lvl6pPr>
            <a:lvl7pPr>
              <a:defRPr sz="3000"/>
            </a:lvl7pPr>
            <a:lvl8pPr>
              <a:defRPr sz="3000"/>
            </a:lvl8pPr>
            <a:lvl9pPr>
              <a:defRPr sz="3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944765" y="4114800"/>
            <a:ext cx="4423768" cy="7623176"/>
          </a:xfrm>
          <a:prstGeom prst="rect">
            <a:avLst/>
          </a:prstGeom>
        </p:spPr>
        <p:txBody>
          <a:bodyPr/>
          <a:lstStyle>
            <a:lvl1pPr marL="0" indent="0">
              <a:buNone/>
              <a:defRPr sz="2398"/>
            </a:lvl1pPr>
            <a:lvl2pPr marL="685729" indent="0">
              <a:buNone/>
              <a:defRPr sz="2100"/>
            </a:lvl2pPr>
            <a:lvl3pPr marL="1371458" indent="0">
              <a:buNone/>
              <a:defRPr sz="1800"/>
            </a:lvl3pPr>
            <a:lvl4pPr marL="2057184" indent="0">
              <a:buNone/>
              <a:defRPr sz="1500"/>
            </a:lvl4pPr>
            <a:lvl5pPr marL="2742913" indent="0">
              <a:buNone/>
              <a:defRPr sz="1500"/>
            </a:lvl5pPr>
            <a:lvl6pPr marL="3428642" indent="0">
              <a:buNone/>
              <a:defRPr sz="1500"/>
            </a:lvl6pPr>
            <a:lvl7pPr marL="4114371" indent="0">
              <a:buNone/>
              <a:defRPr sz="1500"/>
            </a:lvl7pPr>
            <a:lvl8pPr marL="4800098" indent="0">
              <a:buNone/>
              <a:defRPr sz="1500"/>
            </a:lvl8pPr>
            <a:lvl9pPr marL="5485826" indent="0">
              <a:buNone/>
              <a:defRPr sz="1500"/>
            </a:lvl9pPr>
          </a:lstStyle>
          <a:p>
            <a:pPr lvl="0"/>
            <a:r>
              <a:rPr lang="en-US"/>
              <a:t>Click to edit Master text styles</a:t>
            </a:r>
          </a:p>
        </p:txBody>
      </p:sp>
      <p:sp>
        <p:nvSpPr>
          <p:cNvPr id="5" name="Date Placeholder 4"/>
          <p:cNvSpPr>
            <a:spLocks noGrp="1"/>
          </p:cNvSpPr>
          <p:nvPr>
            <p:ph type="dt" sz="half" idx="10"/>
          </p:nvPr>
        </p:nvSpPr>
        <p:spPr>
          <a:xfrm>
            <a:off x="942977" y="12712704"/>
            <a:ext cx="3086100" cy="730249"/>
          </a:xfrm>
          <a:prstGeom prst="rect">
            <a:avLst/>
          </a:prstGeom>
        </p:spPr>
        <p:txBody>
          <a:bodyPr/>
          <a:lstStyle/>
          <a:p>
            <a:fld id="{E8FEDA5C-C5A6-E840-97F4-D48187FADBC8}" type="datetimeFigureOut">
              <a:rPr lang="en-US" smtClean="0"/>
              <a:t>9/25/2024</a:t>
            </a:fld>
            <a:endParaRPr lang="en-US"/>
          </a:p>
        </p:txBody>
      </p:sp>
      <p:sp>
        <p:nvSpPr>
          <p:cNvPr id="6" name="Footer Placeholder 5"/>
          <p:cNvSpPr>
            <a:spLocks noGrp="1"/>
          </p:cNvSpPr>
          <p:nvPr>
            <p:ph type="ftr" sz="quarter" idx="11"/>
          </p:nvPr>
        </p:nvSpPr>
        <p:spPr>
          <a:xfrm>
            <a:off x="4543428" y="12712704"/>
            <a:ext cx="4629148" cy="730249"/>
          </a:xfrm>
          <a:prstGeom prst="rect">
            <a:avLst/>
          </a:prstGeom>
        </p:spPr>
        <p:txBody>
          <a:bodyPr/>
          <a:lstStyle/>
          <a:p>
            <a:endParaRPr lang="en-US"/>
          </a:p>
        </p:txBody>
      </p:sp>
      <p:sp>
        <p:nvSpPr>
          <p:cNvPr id="7" name="Slide Number Placeholder 6"/>
          <p:cNvSpPr>
            <a:spLocks noGrp="1"/>
          </p:cNvSpPr>
          <p:nvPr>
            <p:ph type="sldNum" sz="quarter" idx="12"/>
          </p:nvPr>
        </p:nvSpPr>
        <p:spPr>
          <a:xfrm>
            <a:off x="9686925" y="12712704"/>
            <a:ext cx="3086100" cy="730249"/>
          </a:xfrm>
          <a:prstGeom prst="rect">
            <a:avLst/>
          </a:prstGeom>
        </p:spPr>
        <p:txBody>
          <a:bodyPr/>
          <a:lstStyle/>
          <a:p>
            <a:fld id="{72376759-4687-AF45-82A4-A6960554BACC}" type="slidenum">
              <a:rPr lang="en-US" smtClean="0"/>
              <a:t>‹#›</a:t>
            </a:fld>
            <a:endParaRPr lang="en-US"/>
          </a:p>
        </p:txBody>
      </p:sp>
    </p:spTree>
    <p:extLst>
      <p:ext uri="{BB962C8B-B14F-4D97-AF65-F5344CB8AC3E}">
        <p14:creationId xmlns:p14="http://schemas.microsoft.com/office/powerpoint/2010/main" val="34677391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44765" y="914400"/>
            <a:ext cx="4423768" cy="3200400"/>
          </a:xfrm>
          <a:prstGeom prst="rect">
            <a:avLst/>
          </a:prstGeom>
        </p:spPr>
        <p:txBody>
          <a:bodyPr anchor="b"/>
          <a:lstStyle>
            <a:lvl1pPr>
              <a:defRPr sz="48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831088" y="1974856"/>
            <a:ext cx="6943727" cy="9747249"/>
          </a:xfrm>
          <a:prstGeom prst="rect">
            <a:avLst/>
          </a:prstGeom>
        </p:spPr>
        <p:txBody>
          <a:bodyPr anchor="t"/>
          <a:lstStyle>
            <a:lvl1pPr marL="0" indent="0">
              <a:buNone/>
              <a:defRPr sz="4800"/>
            </a:lvl1pPr>
            <a:lvl2pPr marL="685729" indent="0">
              <a:buNone/>
              <a:defRPr sz="4200"/>
            </a:lvl2pPr>
            <a:lvl3pPr marL="1371458" indent="0">
              <a:buNone/>
              <a:defRPr sz="3600"/>
            </a:lvl3pPr>
            <a:lvl4pPr marL="2057184" indent="0">
              <a:buNone/>
              <a:defRPr sz="3000"/>
            </a:lvl4pPr>
            <a:lvl5pPr marL="2742913" indent="0">
              <a:buNone/>
              <a:defRPr sz="3000"/>
            </a:lvl5pPr>
            <a:lvl6pPr marL="3428642" indent="0">
              <a:buNone/>
              <a:defRPr sz="3000"/>
            </a:lvl6pPr>
            <a:lvl7pPr marL="4114371" indent="0">
              <a:buNone/>
              <a:defRPr sz="3000"/>
            </a:lvl7pPr>
            <a:lvl8pPr marL="4800098" indent="0">
              <a:buNone/>
              <a:defRPr sz="3000"/>
            </a:lvl8pPr>
            <a:lvl9pPr marL="5485826" indent="0">
              <a:buNone/>
              <a:defRPr sz="3000"/>
            </a:lvl9pPr>
          </a:lstStyle>
          <a:p>
            <a:r>
              <a:rPr lang="en-US"/>
              <a:t>Click icon to add picture</a:t>
            </a:r>
            <a:endParaRPr lang="en-US" dirty="0"/>
          </a:p>
        </p:txBody>
      </p:sp>
      <p:sp>
        <p:nvSpPr>
          <p:cNvPr id="4" name="Text Placeholder 3"/>
          <p:cNvSpPr>
            <a:spLocks noGrp="1"/>
          </p:cNvSpPr>
          <p:nvPr>
            <p:ph type="body" sz="half" idx="2"/>
          </p:nvPr>
        </p:nvSpPr>
        <p:spPr>
          <a:xfrm>
            <a:off x="944765" y="4114800"/>
            <a:ext cx="4423768" cy="7623176"/>
          </a:xfrm>
          <a:prstGeom prst="rect">
            <a:avLst/>
          </a:prstGeom>
        </p:spPr>
        <p:txBody>
          <a:bodyPr/>
          <a:lstStyle>
            <a:lvl1pPr marL="0" indent="0">
              <a:buNone/>
              <a:defRPr sz="2398"/>
            </a:lvl1pPr>
            <a:lvl2pPr marL="685729" indent="0">
              <a:buNone/>
              <a:defRPr sz="2100"/>
            </a:lvl2pPr>
            <a:lvl3pPr marL="1371458" indent="0">
              <a:buNone/>
              <a:defRPr sz="1800"/>
            </a:lvl3pPr>
            <a:lvl4pPr marL="2057184" indent="0">
              <a:buNone/>
              <a:defRPr sz="1500"/>
            </a:lvl4pPr>
            <a:lvl5pPr marL="2742913" indent="0">
              <a:buNone/>
              <a:defRPr sz="1500"/>
            </a:lvl5pPr>
            <a:lvl6pPr marL="3428642" indent="0">
              <a:buNone/>
              <a:defRPr sz="1500"/>
            </a:lvl6pPr>
            <a:lvl7pPr marL="4114371" indent="0">
              <a:buNone/>
              <a:defRPr sz="1500"/>
            </a:lvl7pPr>
            <a:lvl8pPr marL="4800098" indent="0">
              <a:buNone/>
              <a:defRPr sz="1500"/>
            </a:lvl8pPr>
            <a:lvl9pPr marL="5485826" indent="0">
              <a:buNone/>
              <a:defRPr sz="1500"/>
            </a:lvl9pPr>
          </a:lstStyle>
          <a:p>
            <a:pPr lvl="0"/>
            <a:r>
              <a:rPr lang="en-US"/>
              <a:t>Click to edit Master text styles</a:t>
            </a:r>
          </a:p>
        </p:txBody>
      </p:sp>
      <p:sp>
        <p:nvSpPr>
          <p:cNvPr id="5" name="Date Placeholder 4"/>
          <p:cNvSpPr>
            <a:spLocks noGrp="1"/>
          </p:cNvSpPr>
          <p:nvPr>
            <p:ph type="dt" sz="half" idx="10"/>
          </p:nvPr>
        </p:nvSpPr>
        <p:spPr>
          <a:xfrm>
            <a:off x="942977" y="12712704"/>
            <a:ext cx="3086100" cy="730249"/>
          </a:xfrm>
          <a:prstGeom prst="rect">
            <a:avLst/>
          </a:prstGeom>
        </p:spPr>
        <p:txBody>
          <a:bodyPr/>
          <a:lstStyle/>
          <a:p>
            <a:fld id="{E8FEDA5C-C5A6-E840-97F4-D48187FADBC8}" type="datetimeFigureOut">
              <a:rPr lang="en-US" smtClean="0"/>
              <a:t>9/25/2024</a:t>
            </a:fld>
            <a:endParaRPr lang="en-US"/>
          </a:p>
        </p:txBody>
      </p:sp>
      <p:sp>
        <p:nvSpPr>
          <p:cNvPr id="6" name="Footer Placeholder 5"/>
          <p:cNvSpPr>
            <a:spLocks noGrp="1"/>
          </p:cNvSpPr>
          <p:nvPr>
            <p:ph type="ftr" sz="quarter" idx="11"/>
          </p:nvPr>
        </p:nvSpPr>
        <p:spPr>
          <a:xfrm>
            <a:off x="4543428" y="12712704"/>
            <a:ext cx="4629148" cy="730249"/>
          </a:xfrm>
          <a:prstGeom prst="rect">
            <a:avLst/>
          </a:prstGeom>
        </p:spPr>
        <p:txBody>
          <a:bodyPr/>
          <a:lstStyle/>
          <a:p>
            <a:endParaRPr lang="en-US"/>
          </a:p>
        </p:txBody>
      </p:sp>
      <p:sp>
        <p:nvSpPr>
          <p:cNvPr id="7" name="Slide Number Placeholder 6"/>
          <p:cNvSpPr>
            <a:spLocks noGrp="1"/>
          </p:cNvSpPr>
          <p:nvPr>
            <p:ph type="sldNum" sz="quarter" idx="12"/>
          </p:nvPr>
        </p:nvSpPr>
        <p:spPr>
          <a:xfrm>
            <a:off x="9686925" y="12712704"/>
            <a:ext cx="3086100" cy="730249"/>
          </a:xfrm>
          <a:prstGeom prst="rect">
            <a:avLst/>
          </a:prstGeom>
        </p:spPr>
        <p:txBody>
          <a:bodyPr/>
          <a:lstStyle/>
          <a:p>
            <a:fld id="{72376759-4687-AF45-82A4-A6960554BACC}" type="slidenum">
              <a:rPr lang="en-US" smtClean="0"/>
              <a:t>‹#›</a:t>
            </a:fld>
            <a:endParaRPr lang="en-US"/>
          </a:p>
        </p:txBody>
      </p:sp>
    </p:spTree>
    <p:extLst>
      <p:ext uri="{BB962C8B-B14F-4D97-AF65-F5344CB8AC3E}">
        <p14:creationId xmlns:p14="http://schemas.microsoft.com/office/powerpoint/2010/main" val="25516338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7906AFA7-8A1C-B647-8628-04CFF5D20C82}"/>
              </a:ext>
            </a:extLst>
          </p:cNvPr>
          <p:cNvSpPr/>
          <p:nvPr userDrawn="1"/>
        </p:nvSpPr>
        <p:spPr>
          <a:xfrm>
            <a:off x="32997" y="2"/>
            <a:ext cx="5183949" cy="13716000"/>
          </a:xfrm>
          <a:prstGeom prst="rect">
            <a:avLst/>
          </a:prstGeom>
          <a:gradFill flip="none" rotWithShape="1">
            <a:gsLst>
              <a:gs pos="0">
                <a:schemeClr val="bg1"/>
              </a:gs>
              <a:gs pos="100000">
                <a:schemeClr val="bg1">
                  <a:lumMod val="85000"/>
                </a:schemeClr>
              </a:gs>
            </a:gsLst>
            <a:path path="circle">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18" rIns="91440" bIns="45718" numCol="1" spcCol="0" rtlCol="0" fromWordArt="0" anchor="ctr" anchorCtr="0" forceAA="0" compatLnSpc="1">
            <a:prstTxWarp prst="textNoShape">
              <a:avLst/>
            </a:prstTxWarp>
            <a:noAutofit/>
          </a:bodyPr>
          <a:lstStyle/>
          <a:p>
            <a:pPr algn="ctr"/>
            <a:r>
              <a:rPr lang="en-US" sz="1333" dirty="0"/>
              <a:t>v</a:t>
            </a:r>
          </a:p>
        </p:txBody>
      </p:sp>
      <p:sp>
        <p:nvSpPr>
          <p:cNvPr id="12" name="Manual Input 11">
            <a:extLst>
              <a:ext uri="{FF2B5EF4-FFF2-40B4-BE49-F238E27FC236}">
                <a16:creationId xmlns:a16="http://schemas.microsoft.com/office/drawing/2014/main" id="{201C61F0-A50C-CA4A-A224-FC94E0976AC5}"/>
              </a:ext>
            </a:extLst>
          </p:cNvPr>
          <p:cNvSpPr/>
          <p:nvPr userDrawn="1"/>
        </p:nvSpPr>
        <p:spPr>
          <a:xfrm>
            <a:off x="32997" y="4945777"/>
            <a:ext cx="5183949" cy="8770221"/>
          </a:xfrm>
          <a:prstGeom prst="flowChartManualInput">
            <a:avLst/>
          </a:prstGeom>
          <a:gradFill flip="none" rotWithShape="1">
            <a:gsLst>
              <a:gs pos="100000">
                <a:schemeClr val="bg1"/>
              </a:gs>
              <a:gs pos="0">
                <a:schemeClr val="bg1">
                  <a:lumMod val="85000"/>
                </a:schemeClr>
              </a:gs>
            </a:gsLst>
            <a:path path="circle">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18" rIns="91440" bIns="45718" numCol="1" spcCol="0" rtlCol="0" fromWordArt="0" anchor="ctr" anchorCtr="0" forceAA="0" compatLnSpc="1">
            <a:prstTxWarp prst="textNoShape">
              <a:avLst/>
            </a:prstTxWarp>
            <a:noAutofit/>
          </a:bodyPr>
          <a:lstStyle/>
          <a:p>
            <a:pPr algn="ctr"/>
            <a:r>
              <a:rPr lang="en-US" sz="1333" dirty="0"/>
              <a:t>v</a:t>
            </a:r>
          </a:p>
        </p:txBody>
      </p:sp>
      <p:sp>
        <p:nvSpPr>
          <p:cNvPr id="13" name="Rectangle 12">
            <a:extLst>
              <a:ext uri="{FF2B5EF4-FFF2-40B4-BE49-F238E27FC236}">
                <a16:creationId xmlns:a16="http://schemas.microsoft.com/office/drawing/2014/main" id="{1539351F-3FCE-6844-AAE5-3E1AA349050C}"/>
              </a:ext>
            </a:extLst>
          </p:cNvPr>
          <p:cNvSpPr/>
          <p:nvPr userDrawn="1"/>
        </p:nvSpPr>
        <p:spPr>
          <a:xfrm>
            <a:off x="0" y="0"/>
            <a:ext cx="318053" cy="13716000"/>
          </a:xfrm>
          <a:prstGeom prst="rect">
            <a:avLst/>
          </a:prstGeom>
          <a:gradFill>
            <a:gsLst>
              <a:gs pos="100000">
                <a:schemeClr val="accent1">
                  <a:lumMod val="75000"/>
                  <a:alpha val="0"/>
                </a:schemeClr>
              </a:gs>
              <a:gs pos="52000">
                <a:schemeClr val="accent1">
                  <a:lumMod val="75000"/>
                </a:schemeClr>
              </a:gs>
            </a:gsLst>
            <a:path path="circle">
              <a:fillToRect r="100000" b="10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18" rIns="91440" bIns="45718" numCol="1" spcCol="0" rtlCol="0" fromWordArt="0" anchor="ctr" anchorCtr="0" forceAA="0" compatLnSpc="1">
            <a:prstTxWarp prst="textNoShape">
              <a:avLst/>
            </a:prstTxWarp>
            <a:noAutofit/>
          </a:bodyPr>
          <a:lstStyle/>
          <a:p>
            <a:pPr algn="ctr"/>
            <a:endParaRPr lang="en-US" sz="1333" dirty="0"/>
          </a:p>
        </p:txBody>
      </p:sp>
      <p:sp>
        <p:nvSpPr>
          <p:cNvPr id="14" name="Rectangle 13">
            <a:extLst>
              <a:ext uri="{FF2B5EF4-FFF2-40B4-BE49-F238E27FC236}">
                <a16:creationId xmlns:a16="http://schemas.microsoft.com/office/drawing/2014/main" id="{75FC0B8D-4553-C848-BF2A-4D1D4F207C25}"/>
              </a:ext>
            </a:extLst>
          </p:cNvPr>
          <p:cNvSpPr/>
          <p:nvPr userDrawn="1"/>
        </p:nvSpPr>
        <p:spPr>
          <a:xfrm>
            <a:off x="0" y="0"/>
            <a:ext cx="13715997" cy="13716000"/>
          </a:xfrm>
          <a:prstGeom prst="rect">
            <a:avLst/>
          </a:prstGeom>
          <a:noFill/>
          <a:ln>
            <a:gradFill flip="none" rotWithShape="1">
              <a:gsLst>
                <a:gs pos="0">
                  <a:schemeClr val="accent1">
                    <a:lumMod val="75000"/>
                  </a:schemeClr>
                </a:gs>
                <a:gs pos="76000">
                  <a:schemeClr val="accent1">
                    <a:lumMod val="75000"/>
                    <a:alpha val="0"/>
                  </a:schemeClr>
                </a:gs>
              </a:gsLst>
              <a:lin ang="2700000" scaled="1"/>
              <a:tileRect/>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2">
                  <a:lumMod val="10000"/>
                </a:schemeClr>
              </a:solidFill>
            </a:endParaRPr>
          </a:p>
        </p:txBody>
      </p:sp>
      <p:sp>
        <p:nvSpPr>
          <p:cNvPr id="16" name="TextBox 15">
            <a:extLst>
              <a:ext uri="{FF2B5EF4-FFF2-40B4-BE49-F238E27FC236}">
                <a16:creationId xmlns:a16="http://schemas.microsoft.com/office/drawing/2014/main" id="{8A74F0D9-2957-634B-A20A-006D7ECF45EE}"/>
              </a:ext>
            </a:extLst>
          </p:cNvPr>
          <p:cNvSpPr txBox="1"/>
          <p:nvPr userDrawn="1"/>
        </p:nvSpPr>
        <p:spPr>
          <a:xfrm>
            <a:off x="5724939" y="1328816"/>
            <a:ext cx="7022873" cy="7233921"/>
          </a:xfrm>
          <a:prstGeom prst="rect">
            <a:avLst/>
          </a:prstGeom>
          <a:noFill/>
        </p:spPr>
        <p:txBody>
          <a:bodyPr wrap="square" lIns="0" tIns="0" rIns="0" bIns="0" rtlCol="0" anchor="t">
            <a:noAutofit/>
          </a:bodyPr>
          <a:lstStyle/>
          <a:p>
            <a:pPr>
              <a:lnSpc>
                <a:spcPts val="5001"/>
              </a:lnSpc>
              <a:spcAft>
                <a:spcPts val="3600"/>
              </a:spcAft>
            </a:pPr>
            <a:r>
              <a:rPr lang="en-US" sz="6399" b="1" spc="-51" dirty="0">
                <a:solidFill>
                  <a:srgbClr val="00B0F0"/>
                </a:solidFill>
                <a:latin typeface="Franklin Gothic Demi Cond" panose="020B0603020102020204" pitchFamily="34" charset="0"/>
              </a:rPr>
              <a:t>DID YOU KNOW?</a:t>
            </a:r>
          </a:p>
          <a:p>
            <a:pPr>
              <a:lnSpc>
                <a:spcPts val="4800"/>
              </a:lnSpc>
            </a:pPr>
            <a:r>
              <a:rPr lang="en-US" sz="4200" spc="-81" dirty="0">
                <a:solidFill>
                  <a:schemeClr val="tx1">
                    <a:lumMod val="65000"/>
                    <a:lumOff val="35000"/>
                  </a:schemeClr>
                </a:solidFill>
                <a:latin typeface="Franklin Gothic Book" panose="020B0503020102020204" pitchFamily="34" charset="0"/>
              </a:rPr>
              <a:t>The spine normally curves to aid in balance and to assist in absorbing shock during movement. These gentle curves can be seen from the side or lateral view of the spine. When viewed from the back, the spine should run straight down the middle of the back. </a:t>
            </a:r>
          </a:p>
        </p:txBody>
      </p:sp>
      <p:cxnSp>
        <p:nvCxnSpPr>
          <p:cNvPr id="17" name="Straight Connector 16">
            <a:extLst>
              <a:ext uri="{FF2B5EF4-FFF2-40B4-BE49-F238E27FC236}">
                <a16:creationId xmlns:a16="http://schemas.microsoft.com/office/drawing/2014/main" id="{89DE95CC-7E89-0543-B088-C9BFF8D0256D}"/>
              </a:ext>
            </a:extLst>
          </p:cNvPr>
          <p:cNvCxnSpPr>
            <a:cxnSpLocks/>
          </p:cNvCxnSpPr>
          <p:nvPr userDrawn="1"/>
        </p:nvCxnSpPr>
        <p:spPr>
          <a:xfrm>
            <a:off x="4437530" y="1936526"/>
            <a:ext cx="8770475" cy="0"/>
          </a:xfrm>
          <a:prstGeom prst="line">
            <a:avLst/>
          </a:prstGeom>
          <a:ln w="1270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pic>
        <p:nvPicPr>
          <p:cNvPr id="4" name="Picture 3" descr="A grey and white image of a person's body&#10;&#10;Description automatically generated">
            <a:extLst>
              <a:ext uri="{FF2B5EF4-FFF2-40B4-BE49-F238E27FC236}">
                <a16:creationId xmlns:a16="http://schemas.microsoft.com/office/drawing/2014/main" id="{AD0E1CDF-C84F-CD33-B711-E7E622FEBA74}"/>
              </a:ext>
            </a:extLst>
          </p:cNvPr>
          <p:cNvPicPr>
            <a:picLocks noChangeAspect="1"/>
          </p:cNvPicPr>
          <p:nvPr userDrawn="1"/>
        </p:nvPicPr>
        <p:blipFill>
          <a:blip r:embed="rId13"/>
          <a:stretch>
            <a:fillRect/>
          </a:stretch>
        </p:blipFill>
        <p:spPr>
          <a:xfrm flipH="1">
            <a:off x="1726276" y="815008"/>
            <a:ext cx="2082447" cy="11569149"/>
          </a:xfrm>
          <a:prstGeom prst="rect">
            <a:avLst/>
          </a:prstGeom>
        </p:spPr>
      </p:pic>
    </p:spTree>
    <p:extLst>
      <p:ext uri="{BB962C8B-B14F-4D97-AF65-F5344CB8AC3E}">
        <p14:creationId xmlns:p14="http://schemas.microsoft.com/office/powerpoint/2010/main" val="1917687020"/>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1371458" rtl="0" eaLnBrk="1" latinLnBrk="0" hangingPunct="1">
        <a:lnSpc>
          <a:spcPct val="90000"/>
        </a:lnSpc>
        <a:spcBef>
          <a:spcPct val="0"/>
        </a:spcBef>
        <a:buNone/>
        <a:defRPr sz="6600" kern="1200">
          <a:solidFill>
            <a:schemeClr val="tx1"/>
          </a:solidFill>
          <a:latin typeface="+mj-lt"/>
          <a:ea typeface="+mj-ea"/>
          <a:cs typeface="+mj-cs"/>
        </a:defRPr>
      </a:lvl1pPr>
    </p:titleStyle>
    <p:bodyStyle>
      <a:lvl1pPr marL="342864" indent="-342864" algn="l" defTabSz="1371458" rtl="0" eaLnBrk="1" latinLnBrk="0" hangingPunct="1">
        <a:lnSpc>
          <a:spcPct val="90000"/>
        </a:lnSpc>
        <a:spcBef>
          <a:spcPts val="1500"/>
        </a:spcBef>
        <a:buFont typeface="Arial" panose="020B0604020202020204" pitchFamily="34" charset="0"/>
        <a:buChar char="•"/>
        <a:defRPr sz="4200" kern="1200">
          <a:solidFill>
            <a:schemeClr val="tx1"/>
          </a:solidFill>
          <a:latin typeface="+mn-lt"/>
          <a:ea typeface="+mn-ea"/>
          <a:cs typeface="+mn-cs"/>
        </a:defRPr>
      </a:lvl1pPr>
      <a:lvl2pPr marL="1028593" indent="-342864" algn="l" defTabSz="1371458" rtl="0" eaLnBrk="1" latinLnBrk="0" hangingPunct="1">
        <a:lnSpc>
          <a:spcPct val="90000"/>
        </a:lnSpc>
        <a:spcBef>
          <a:spcPts val="748"/>
        </a:spcBef>
        <a:buFont typeface="Arial" panose="020B0604020202020204" pitchFamily="34" charset="0"/>
        <a:buChar char="•"/>
        <a:defRPr sz="3600" kern="1200">
          <a:solidFill>
            <a:schemeClr val="tx1"/>
          </a:solidFill>
          <a:latin typeface="+mn-lt"/>
          <a:ea typeface="+mn-ea"/>
          <a:cs typeface="+mn-cs"/>
        </a:defRPr>
      </a:lvl2pPr>
      <a:lvl3pPr marL="1714322" indent="-342864" algn="l" defTabSz="1371458" rtl="0" eaLnBrk="1" latinLnBrk="0" hangingPunct="1">
        <a:lnSpc>
          <a:spcPct val="90000"/>
        </a:lnSpc>
        <a:spcBef>
          <a:spcPts val="748"/>
        </a:spcBef>
        <a:buFont typeface="Arial" panose="020B0604020202020204" pitchFamily="34" charset="0"/>
        <a:buChar char="•"/>
        <a:defRPr sz="3000" kern="1200">
          <a:solidFill>
            <a:schemeClr val="tx1"/>
          </a:solidFill>
          <a:latin typeface="+mn-lt"/>
          <a:ea typeface="+mn-ea"/>
          <a:cs typeface="+mn-cs"/>
        </a:defRPr>
      </a:lvl3pPr>
      <a:lvl4pPr marL="2400049" indent="-342864" algn="l" defTabSz="1371458" rtl="0" eaLnBrk="1" latinLnBrk="0" hangingPunct="1">
        <a:lnSpc>
          <a:spcPct val="90000"/>
        </a:lnSpc>
        <a:spcBef>
          <a:spcPts val="748"/>
        </a:spcBef>
        <a:buFont typeface="Arial" panose="020B0604020202020204" pitchFamily="34" charset="0"/>
        <a:buChar char="•"/>
        <a:defRPr sz="2700" kern="1200">
          <a:solidFill>
            <a:schemeClr val="tx1"/>
          </a:solidFill>
          <a:latin typeface="+mn-lt"/>
          <a:ea typeface="+mn-ea"/>
          <a:cs typeface="+mn-cs"/>
        </a:defRPr>
      </a:lvl4pPr>
      <a:lvl5pPr marL="3085778" indent="-342864" algn="l" defTabSz="1371458" rtl="0" eaLnBrk="1" latinLnBrk="0" hangingPunct="1">
        <a:lnSpc>
          <a:spcPct val="90000"/>
        </a:lnSpc>
        <a:spcBef>
          <a:spcPts val="748"/>
        </a:spcBef>
        <a:buFont typeface="Arial" panose="020B0604020202020204" pitchFamily="34" charset="0"/>
        <a:buChar char="•"/>
        <a:defRPr sz="2700" kern="1200">
          <a:solidFill>
            <a:schemeClr val="tx1"/>
          </a:solidFill>
          <a:latin typeface="+mn-lt"/>
          <a:ea typeface="+mn-ea"/>
          <a:cs typeface="+mn-cs"/>
        </a:defRPr>
      </a:lvl5pPr>
      <a:lvl6pPr marL="3771506" indent="-342864" algn="l" defTabSz="1371458" rtl="0" eaLnBrk="1" latinLnBrk="0" hangingPunct="1">
        <a:lnSpc>
          <a:spcPct val="90000"/>
        </a:lnSpc>
        <a:spcBef>
          <a:spcPts val="748"/>
        </a:spcBef>
        <a:buFont typeface="Arial" panose="020B0604020202020204" pitchFamily="34" charset="0"/>
        <a:buChar char="•"/>
        <a:defRPr sz="2700" kern="1200">
          <a:solidFill>
            <a:schemeClr val="tx1"/>
          </a:solidFill>
          <a:latin typeface="+mn-lt"/>
          <a:ea typeface="+mn-ea"/>
          <a:cs typeface="+mn-cs"/>
        </a:defRPr>
      </a:lvl6pPr>
      <a:lvl7pPr marL="4457235" indent="-342864" algn="l" defTabSz="1371458" rtl="0" eaLnBrk="1" latinLnBrk="0" hangingPunct="1">
        <a:lnSpc>
          <a:spcPct val="90000"/>
        </a:lnSpc>
        <a:spcBef>
          <a:spcPts val="748"/>
        </a:spcBef>
        <a:buFont typeface="Arial" panose="020B0604020202020204" pitchFamily="34" charset="0"/>
        <a:buChar char="•"/>
        <a:defRPr sz="2700" kern="1200">
          <a:solidFill>
            <a:schemeClr val="tx1"/>
          </a:solidFill>
          <a:latin typeface="+mn-lt"/>
          <a:ea typeface="+mn-ea"/>
          <a:cs typeface="+mn-cs"/>
        </a:defRPr>
      </a:lvl7pPr>
      <a:lvl8pPr marL="5142962" indent="-342864" algn="l" defTabSz="1371458" rtl="0" eaLnBrk="1" latinLnBrk="0" hangingPunct="1">
        <a:lnSpc>
          <a:spcPct val="90000"/>
        </a:lnSpc>
        <a:spcBef>
          <a:spcPts val="748"/>
        </a:spcBef>
        <a:buFont typeface="Arial" panose="020B0604020202020204" pitchFamily="34" charset="0"/>
        <a:buChar char="•"/>
        <a:defRPr sz="2700" kern="1200">
          <a:solidFill>
            <a:schemeClr val="tx1"/>
          </a:solidFill>
          <a:latin typeface="+mn-lt"/>
          <a:ea typeface="+mn-ea"/>
          <a:cs typeface="+mn-cs"/>
        </a:defRPr>
      </a:lvl8pPr>
      <a:lvl9pPr marL="5828693" indent="-342864" algn="l" defTabSz="1371458" rtl="0" eaLnBrk="1" latinLnBrk="0" hangingPunct="1">
        <a:lnSpc>
          <a:spcPct val="90000"/>
        </a:lnSpc>
        <a:spcBef>
          <a:spcPts val="748"/>
        </a:spcBef>
        <a:buFont typeface="Arial" panose="020B0604020202020204" pitchFamily="34" charset="0"/>
        <a:buChar char="•"/>
        <a:defRPr sz="2700" kern="1200">
          <a:solidFill>
            <a:schemeClr val="tx1"/>
          </a:solidFill>
          <a:latin typeface="+mn-lt"/>
          <a:ea typeface="+mn-ea"/>
          <a:cs typeface="+mn-cs"/>
        </a:defRPr>
      </a:lvl9pPr>
    </p:bodyStyle>
    <p:otherStyle>
      <a:defPPr>
        <a:defRPr lang="en-US"/>
      </a:defPPr>
      <a:lvl1pPr marL="0" algn="l" defTabSz="1371458" rtl="0" eaLnBrk="1" latinLnBrk="0" hangingPunct="1">
        <a:defRPr sz="2700" kern="1200">
          <a:solidFill>
            <a:schemeClr val="tx1"/>
          </a:solidFill>
          <a:latin typeface="+mn-lt"/>
          <a:ea typeface="+mn-ea"/>
          <a:cs typeface="+mn-cs"/>
        </a:defRPr>
      </a:lvl1pPr>
      <a:lvl2pPr marL="685729" algn="l" defTabSz="1371458" rtl="0" eaLnBrk="1" latinLnBrk="0" hangingPunct="1">
        <a:defRPr sz="2700" kern="1200">
          <a:solidFill>
            <a:schemeClr val="tx1"/>
          </a:solidFill>
          <a:latin typeface="+mn-lt"/>
          <a:ea typeface="+mn-ea"/>
          <a:cs typeface="+mn-cs"/>
        </a:defRPr>
      </a:lvl2pPr>
      <a:lvl3pPr marL="1371458" algn="l" defTabSz="1371458" rtl="0" eaLnBrk="1" latinLnBrk="0" hangingPunct="1">
        <a:defRPr sz="2700" kern="1200">
          <a:solidFill>
            <a:schemeClr val="tx1"/>
          </a:solidFill>
          <a:latin typeface="+mn-lt"/>
          <a:ea typeface="+mn-ea"/>
          <a:cs typeface="+mn-cs"/>
        </a:defRPr>
      </a:lvl3pPr>
      <a:lvl4pPr marL="2057184" algn="l" defTabSz="1371458" rtl="0" eaLnBrk="1" latinLnBrk="0" hangingPunct="1">
        <a:defRPr sz="2700" kern="1200">
          <a:solidFill>
            <a:schemeClr val="tx1"/>
          </a:solidFill>
          <a:latin typeface="+mn-lt"/>
          <a:ea typeface="+mn-ea"/>
          <a:cs typeface="+mn-cs"/>
        </a:defRPr>
      </a:lvl4pPr>
      <a:lvl5pPr marL="2742913" algn="l" defTabSz="1371458" rtl="0" eaLnBrk="1" latinLnBrk="0" hangingPunct="1">
        <a:defRPr sz="2700" kern="1200">
          <a:solidFill>
            <a:schemeClr val="tx1"/>
          </a:solidFill>
          <a:latin typeface="+mn-lt"/>
          <a:ea typeface="+mn-ea"/>
          <a:cs typeface="+mn-cs"/>
        </a:defRPr>
      </a:lvl5pPr>
      <a:lvl6pPr marL="3428642" algn="l" defTabSz="1371458" rtl="0" eaLnBrk="1" latinLnBrk="0" hangingPunct="1">
        <a:defRPr sz="2700" kern="1200">
          <a:solidFill>
            <a:schemeClr val="tx1"/>
          </a:solidFill>
          <a:latin typeface="+mn-lt"/>
          <a:ea typeface="+mn-ea"/>
          <a:cs typeface="+mn-cs"/>
        </a:defRPr>
      </a:lvl6pPr>
      <a:lvl7pPr marL="4114371" algn="l" defTabSz="1371458" rtl="0" eaLnBrk="1" latinLnBrk="0" hangingPunct="1">
        <a:defRPr sz="2700" kern="1200">
          <a:solidFill>
            <a:schemeClr val="tx1"/>
          </a:solidFill>
          <a:latin typeface="+mn-lt"/>
          <a:ea typeface="+mn-ea"/>
          <a:cs typeface="+mn-cs"/>
        </a:defRPr>
      </a:lvl7pPr>
      <a:lvl8pPr marL="4800098" algn="l" defTabSz="1371458" rtl="0" eaLnBrk="1" latinLnBrk="0" hangingPunct="1">
        <a:defRPr sz="2700" kern="1200">
          <a:solidFill>
            <a:schemeClr val="tx1"/>
          </a:solidFill>
          <a:latin typeface="+mn-lt"/>
          <a:ea typeface="+mn-ea"/>
          <a:cs typeface="+mn-cs"/>
        </a:defRPr>
      </a:lvl8pPr>
      <a:lvl9pPr marL="5485826" algn="l" defTabSz="1371458" rtl="0" eaLnBrk="1" latinLnBrk="0" hangingPunct="1">
        <a:defRPr sz="27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val 3">
            <a:extLst>
              <a:ext uri="{FF2B5EF4-FFF2-40B4-BE49-F238E27FC236}">
                <a16:creationId xmlns:a16="http://schemas.microsoft.com/office/drawing/2014/main" id="{A577096A-49F9-B840-A439-175950F2E287}"/>
              </a:ext>
            </a:extLst>
          </p:cNvPr>
          <p:cNvSpPr/>
          <p:nvPr/>
        </p:nvSpPr>
        <p:spPr>
          <a:xfrm>
            <a:off x="7495954" y="9053117"/>
            <a:ext cx="3718558" cy="3718562"/>
          </a:xfrm>
          <a:prstGeom prst="ellipse">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18" rIns="91440" bIns="45718" numCol="1" spcCol="0" rtlCol="0" fromWordArt="0" anchor="ctr" anchorCtr="0" forceAA="0" compatLnSpc="1">
            <a:prstTxWarp prst="textNoShape">
              <a:avLst/>
            </a:prstTxWarp>
            <a:noAutofit/>
          </a:bodyPr>
          <a:lstStyle/>
          <a:p>
            <a:pPr algn="ctr"/>
            <a:r>
              <a:rPr lang="en-US" sz="3999" b="1" dirty="0">
                <a:solidFill>
                  <a:srgbClr val="00B0F0"/>
                </a:solidFill>
                <a:latin typeface="Franklin Gothic Heavy" panose="020B0603020102020204" pitchFamily="34" charset="0"/>
              </a:rPr>
              <a:t>Your Practice Logo Here</a:t>
            </a:r>
          </a:p>
        </p:txBody>
      </p:sp>
    </p:spTree>
    <p:extLst>
      <p:ext uri="{BB962C8B-B14F-4D97-AF65-F5344CB8AC3E}">
        <p14:creationId xmlns:p14="http://schemas.microsoft.com/office/powerpoint/2010/main" val="1648205796"/>
      </p:ext>
    </p:extLst>
  </p:cSld>
  <p:clrMapOvr>
    <a:masterClrMapping/>
  </p:clrMapOvr>
</p:sld>
</file>

<file path=ppt/theme/theme1.xml><?xml version="1.0" encoding="utf-8"?>
<a:theme xmlns:a="http://schemas.openxmlformats.org/drawingml/2006/main" name="Office Theme">
  <a:themeElements>
    <a:clrScheme name="Office Theme">
      <a:dk1>
        <a:sysClr val="windowText" lastClr="FFFFFF"/>
      </a:dk1>
      <a:lt1>
        <a:sysClr val="window" lastClr="000000"/>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FFFFFF"/>
      </a:dk1>
      <a:lt1>
        <a:sysClr val="window" lastClr="000000"/>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Office Theme</Template>
  <TotalTime>1572</TotalTime>
  <Words>10</Words>
  <Application>Microsoft Office PowerPoint</Application>
  <PresentationFormat>Custom</PresentationFormat>
  <Paragraphs>3</Paragraphs>
  <Slides>1</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vt:i4>
      </vt:variant>
    </vt:vector>
  </HeadingPairs>
  <TitlesOfParts>
    <vt:vector size="8" baseType="lpstr">
      <vt:lpstr>Aptos</vt:lpstr>
      <vt:lpstr>Arial</vt:lpstr>
      <vt:lpstr>Calibri</vt:lpstr>
      <vt:lpstr>Franklin Gothic Book</vt:lpstr>
      <vt:lpstr>Franklin Gothic Demi Cond</vt:lpstr>
      <vt:lpstr>Franklin Gothic Heavy</vt:lpstr>
      <vt:lpstr>Office Theme</vt:lpstr>
      <vt:lpstr>PowerPoint Presentation</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
  <dc:creator>Jared Silvermintz</dc:creator>
  <cp:keywords/>
  <dc:description/>
  <cp:lastModifiedBy>Todd Green</cp:lastModifiedBy>
  <cp:revision>34</cp:revision>
  <dcterms:created xsi:type="dcterms:W3CDTF">2024-02-22T20:19:10Z</dcterms:created>
  <dcterms:modified xsi:type="dcterms:W3CDTF">2024-09-25T13:58:48Z</dcterms:modified>
  <cp:category/>
</cp:coreProperties>
</file>