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33"/>
    <p:restoredTop sz="90282"/>
  </p:normalViewPr>
  <p:slideViewPr>
    <p:cSldViewPr snapToGrid="0" snapToObjects="1">
      <p:cViewPr varScale="1">
        <p:scale>
          <a:sx n="53" d="100"/>
          <a:sy n="53" d="100"/>
        </p:scale>
        <p:origin x="188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4FD77-1F8E-8042-99B5-7B897F0DEBBC}" type="datetimeFigureOut">
              <a:rPr lang="en-US" smtClean="0"/>
              <a:t>7/14/24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9DB392-DEA3-F241-9B53-14E28D241A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62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</a:t>
            </a:r>
            <a:r>
              <a:rPr lang="en-US" dirty="0" err="1"/>
              <a:t>Centinel</a:t>
            </a:r>
            <a:r>
              <a:rPr lang="en-US" dirty="0"/>
              <a:t> Spine Asset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9DB392-DEA3-F241-9B53-14E28D241A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03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7/14/24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5368124" y="5861772"/>
            <a:ext cx="0" cy="7535251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032B69C-48B5-FB46-9F23-09DADD00DAD8}"/>
              </a:ext>
            </a:extLst>
          </p:cNvPr>
          <p:cNvSpPr txBox="1"/>
          <p:nvPr userDrawn="1"/>
        </p:nvSpPr>
        <p:spPr>
          <a:xfrm>
            <a:off x="5666032" y="6407274"/>
            <a:ext cx="7794783" cy="5406887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7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QUOTE OF INSPIRATION: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"Before the operation, I couldn’t have considered this dream of racing professionally…whereas now I can race all day, get out, go to the gym, and then do it all over again the next day" </a:t>
            </a:r>
          </a:p>
          <a:p>
            <a:pPr>
              <a:lnSpc>
                <a:spcPts val="4800"/>
              </a:lnSpc>
            </a:pPr>
            <a:endParaRPr lang="en-US" sz="4200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3600"/>
              </a:lnSpc>
            </a:pPr>
            <a:r>
              <a:rPr lang="en-US" sz="3200" b="0" i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– Henry D., Race Car Driver &amp; Former Figure Skater, on his surgery with the </a:t>
            </a:r>
            <a:r>
              <a:rPr lang="en-US" sz="3200" b="0" i="1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prodisc</a:t>
            </a:r>
            <a:r>
              <a:rPr lang="en-US" sz="3200" b="0" i="1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®</a:t>
            </a:r>
            <a:r>
              <a:rPr lang="en-US" sz="3200" b="0" i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Total Disc Replacement System</a:t>
            </a:r>
          </a:p>
          <a:p>
            <a:pPr>
              <a:lnSpc>
                <a:spcPts val="3600"/>
              </a:lnSpc>
            </a:pPr>
            <a:endParaRPr lang="en-US" sz="3200" b="0" i="1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  <a:p>
            <a:pPr>
              <a:lnSpc>
                <a:spcPts val="3600"/>
              </a:lnSpc>
            </a:pPr>
            <a:endParaRPr lang="en-US" sz="3200" b="0" i="1" spc="-8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3" name="Picture 2" descr="A person wearing a helmet and standing next to a car&#10;&#10;Description automatically generated">
            <a:extLst>
              <a:ext uri="{FF2B5EF4-FFF2-40B4-BE49-F238E27FC236}">
                <a16:creationId xmlns:a16="http://schemas.microsoft.com/office/drawing/2014/main" id="{3E93FC1B-3CD0-9057-DAAB-25BA4724FBB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1958" b="20540"/>
          <a:stretch/>
        </p:blipFill>
        <p:spPr>
          <a:xfrm>
            <a:off x="318052" y="21266"/>
            <a:ext cx="13397947" cy="5890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959982" y="7884408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1611</TotalTime>
  <Words>10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Calibri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Christine Moley</cp:lastModifiedBy>
  <cp:revision>24</cp:revision>
  <dcterms:created xsi:type="dcterms:W3CDTF">2024-02-22T20:19:10Z</dcterms:created>
  <dcterms:modified xsi:type="dcterms:W3CDTF">2024-07-14T15:10:32Z</dcterms:modified>
  <cp:category/>
</cp:coreProperties>
</file>