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03"/>
    <p:restoredTop sz="90141"/>
  </p:normalViewPr>
  <p:slideViewPr>
    <p:cSldViewPr snapToGrid="0" snapToObjects="1">
      <p:cViewPr varScale="1">
        <p:scale>
          <a:sx n="53" d="100"/>
          <a:sy n="53" d="100"/>
        </p:scale>
        <p:origin x="20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4FD77-1F8E-8042-99B5-7B897F0DEBBC}" type="datetimeFigureOut">
              <a:rPr lang="en-US" smtClean="0"/>
              <a:t>8/4/24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DB392-DEA3-F241-9B53-14E28D24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62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Picture: https://</a:t>
            </a:r>
            <a:r>
              <a:rPr lang="en-US" dirty="0" err="1"/>
              <a:t>unsplash.com</a:t>
            </a:r>
            <a:r>
              <a:rPr lang="en-US" dirty="0"/>
              <a:t>/photos/person-in-blue-and-white-plaid-shorts-O6LZ3j_fK88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DB392-DEA3-F241-9B53-14E28D241A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03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8/4/24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74F0D9-2957-634B-A20A-006D7ECF45EE}"/>
              </a:ext>
            </a:extLst>
          </p:cNvPr>
          <p:cNvSpPr txBox="1"/>
          <p:nvPr userDrawn="1"/>
        </p:nvSpPr>
        <p:spPr>
          <a:xfrm>
            <a:off x="6579709" y="7569457"/>
            <a:ext cx="6689140" cy="502041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FACT:</a:t>
            </a:r>
            <a:endParaRPr lang="en-US" sz="4200" b="1" spc="-8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Approximately 1.2 million spine surgeries are performed in the United States every year.</a:t>
            </a:r>
            <a:r>
              <a:rPr lang="en-US" sz="4200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1</a:t>
            </a:r>
          </a:p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1800" spc="-8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1. https://</a:t>
            </a:r>
            <a:r>
              <a:rPr lang="en-US" sz="1800" spc="-81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bit.ly</a:t>
            </a:r>
            <a:r>
              <a:rPr lang="en-US" sz="1800" spc="-8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/4fyofAw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DE95CC-7E89-0543-B088-C9BFF8D0256D}"/>
              </a:ext>
            </a:extLst>
          </p:cNvPr>
          <p:cNvCxnSpPr>
            <a:cxnSpLocks/>
          </p:cNvCxnSpPr>
          <p:nvPr userDrawn="1"/>
        </p:nvCxnSpPr>
        <p:spPr>
          <a:xfrm>
            <a:off x="6175733" y="5451938"/>
            <a:ext cx="0" cy="6971975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erson holding a blue net&#10;&#10;Description automatically generated">
            <a:extLst>
              <a:ext uri="{FF2B5EF4-FFF2-40B4-BE49-F238E27FC236}">
                <a16:creationId xmlns:a16="http://schemas.microsoft.com/office/drawing/2014/main" id="{2CAC71DC-28A1-469E-19EF-20980D9887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14165" b="9053"/>
          <a:stretch/>
        </p:blipFill>
        <p:spPr>
          <a:xfrm>
            <a:off x="318053" y="0"/>
            <a:ext cx="13397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1341127" y="7993385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1540</TotalTime>
  <Words>18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Franklin Gothic Book</vt:lpstr>
      <vt:lpstr>Franklin Gothic Demi Cond</vt:lpstr>
      <vt:lpstr>Franklin Gothic Heavy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Christine Moley</cp:lastModifiedBy>
  <cp:revision>21</cp:revision>
  <dcterms:created xsi:type="dcterms:W3CDTF">2024-02-22T20:19:10Z</dcterms:created>
  <dcterms:modified xsi:type="dcterms:W3CDTF">2024-08-04T22:52:04Z</dcterms:modified>
  <cp:category/>
</cp:coreProperties>
</file>