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67"/>
    <p:restoredTop sz="96405"/>
  </p:normalViewPr>
  <p:slideViewPr>
    <p:cSldViewPr snapToGrid="0" snapToObjects="1">
      <p:cViewPr varScale="1">
        <p:scale>
          <a:sx n="63" d="100"/>
          <a:sy n="63" d="100"/>
        </p:scale>
        <p:origin x="28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06AFA7-8A1C-B647-8628-04CFF5D20C82}"/>
              </a:ext>
            </a:extLst>
          </p:cNvPr>
          <p:cNvSpPr/>
          <p:nvPr userDrawn="1"/>
        </p:nvSpPr>
        <p:spPr>
          <a:xfrm>
            <a:off x="32997" y="2"/>
            <a:ext cx="6858002" cy="137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33" dirty="0"/>
              <a:t>v</a:t>
            </a:r>
          </a:p>
        </p:txBody>
      </p:sp>
      <p:sp>
        <p:nvSpPr>
          <p:cNvPr id="12" name="Manual Input 11">
            <a:extLst>
              <a:ext uri="{FF2B5EF4-FFF2-40B4-BE49-F238E27FC236}">
                <a16:creationId xmlns:a16="http://schemas.microsoft.com/office/drawing/2014/main" id="{201C61F0-A50C-CA4A-A224-FC94E0976AC5}"/>
              </a:ext>
            </a:extLst>
          </p:cNvPr>
          <p:cNvSpPr/>
          <p:nvPr userDrawn="1"/>
        </p:nvSpPr>
        <p:spPr>
          <a:xfrm>
            <a:off x="32997" y="4945777"/>
            <a:ext cx="6858002" cy="8770221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33" dirty="0"/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8821FD-1649-C842-A74A-C17B4194AFF7}"/>
              </a:ext>
            </a:extLst>
          </p:cNvPr>
          <p:cNvSpPr txBox="1"/>
          <p:nvPr userDrawn="1"/>
        </p:nvSpPr>
        <p:spPr>
          <a:xfrm>
            <a:off x="457175" y="1454125"/>
            <a:ext cx="2792648" cy="52322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600" b="0" i="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Cervical Spine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7416805" y="1422400"/>
            <a:ext cx="5791202" cy="72339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The human spine has 24 distinct spinal bones, or “vertebrae”—with 7 in the cervical spine (neck), 12 in the thoracic spine (middle back), and 5 in the lumbar spine (lower back).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5913123" y="2072640"/>
            <a:ext cx="729488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4F682BA-1314-D04C-B997-819537E87C7F}"/>
              </a:ext>
            </a:extLst>
          </p:cNvPr>
          <p:cNvSpPr txBox="1"/>
          <p:nvPr userDrawn="1"/>
        </p:nvSpPr>
        <p:spPr>
          <a:xfrm>
            <a:off x="457175" y="5106912"/>
            <a:ext cx="2792648" cy="52322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600" b="0" i="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Thoracic Spine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DE41015-295D-CF47-A00F-7F295A42A0E5}"/>
              </a:ext>
            </a:extLst>
          </p:cNvPr>
          <p:cNvGrpSpPr/>
          <p:nvPr userDrawn="1"/>
        </p:nvGrpSpPr>
        <p:grpSpPr>
          <a:xfrm>
            <a:off x="3244848" y="785814"/>
            <a:ext cx="1439549" cy="1882692"/>
            <a:chOff x="3244848" y="785814"/>
            <a:chExt cx="1439549" cy="2336952"/>
          </a:xfrm>
          <a:gradFill flip="none" rotWithShape="1">
            <a:gsLst>
              <a:gs pos="100000">
                <a:schemeClr val="bg1"/>
              </a:gs>
              <a:gs pos="0">
                <a:srgbClr val="00B0F0">
                  <a:alpha val="25000"/>
                </a:srgbClr>
              </a:gs>
            </a:gsLst>
            <a:lin ang="0" scaled="0"/>
            <a:tileRect/>
          </a:gradFill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0F59008-F21D-854C-ADF0-0825E7CB8A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44848" y="1954290"/>
              <a:ext cx="369890" cy="0"/>
            </a:xfrm>
            <a:prstGeom prst="line">
              <a:avLst/>
            </a:prstGeom>
            <a:grpFill/>
            <a:ln w="12700">
              <a:solidFill>
                <a:schemeClr val="accent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91DC918-07D1-724F-BB2A-F0B3BD8DCB6F}"/>
                </a:ext>
              </a:extLst>
            </p:cNvPr>
            <p:cNvSpPr/>
            <p:nvPr userDrawn="1"/>
          </p:nvSpPr>
          <p:spPr>
            <a:xfrm flipH="1">
              <a:off x="3614732" y="785814"/>
              <a:ext cx="1069665" cy="2336952"/>
            </a:xfrm>
            <a:custGeom>
              <a:avLst/>
              <a:gdLst>
                <a:gd name="connsiteX0" fmla="*/ 0 w 1871662"/>
                <a:gd name="connsiteY0" fmla="*/ 0 h 1100138"/>
                <a:gd name="connsiteX1" fmla="*/ 1871662 w 1871662"/>
                <a:gd name="connsiteY1" fmla="*/ 0 h 1100138"/>
                <a:gd name="connsiteX2" fmla="*/ 1871662 w 1871662"/>
                <a:gd name="connsiteY2" fmla="*/ 1100138 h 1100138"/>
                <a:gd name="connsiteX3" fmla="*/ 14287 w 1871662"/>
                <a:gd name="connsiteY3" fmla="*/ 1100138 h 110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662" h="1100138">
                  <a:moveTo>
                    <a:pt x="0" y="0"/>
                  </a:moveTo>
                  <a:lnTo>
                    <a:pt x="1871662" y="0"/>
                  </a:lnTo>
                  <a:lnTo>
                    <a:pt x="1871662" y="1100138"/>
                  </a:lnTo>
                  <a:lnTo>
                    <a:pt x="14287" y="1100138"/>
                  </a:ln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7D3A6BC-AD2B-2F4C-B857-EDB872A3E0EC}"/>
              </a:ext>
            </a:extLst>
          </p:cNvPr>
          <p:cNvGrpSpPr/>
          <p:nvPr userDrawn="1"/>
        </p:nvGrpSpPr>
        <p:grpSpPr>
          <a:xfrm>
            <a:off x="3244848" y="2743205"/>
            <a:ext cx="1439548" cy="5250637"/>
            <a:chOff x="3244848" y="3180221"/>
            <a:chExt cx="1439548" cy="5388733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00B0F0">
                  <a:alpha val="25000"/>
                </a:srgbClr>
              </a:gs>
            </a:gsLst>
            <a:lin ang="0" scaled="0"/>
          </a:gradFill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988AEB9-EEC6-8644-8598-CB3F984CB7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44848" y="5874587"/>
              <a:ext cx="369890" cy="0"/>
            </a:xfrm>
            <a:prstGeom prst="line">
              <a:avLst/>
            </a:prstGeom>
            <a:grpFill/>
            <a:ln w="12700">
              <a:solidFill>
                <a:schemeClr val="accent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426AD1-0862-604E-9085-EA39A895653D}"/>
                </a:ext>
              </a:extLst>
            </p:cNvPr>
            <p:cNvSpPr/>
            <p:nvPr userDrawn="1"/>
          </p:nvSpPr>
          <p:spPr>
            <a:xfrm flipH="1">
              <a:off x="3614731" y="3180221"/>
              <a:ext cx="1069665" cy="5388733"/>
            </a:xfrm>
            <a:custGeom>
              <a:avLst/>
              <a:gdLst>
                <a:gd name="connsiteX0" fmla="*/ 0 w 1871662"/>
                <a:gd name="connsiteY0" fmla="*/ 0 h 1100138"/>
                <a:gd name="connsiteX1" fmla="*/ 1871662 w 1871662"/>
                <a:gd name="connsiteY1" fmla="*/ 0 h 1100138"/>
                <a:gd name="connsiteX2" fmla="*/ 1871662 w 1871662"/>
                <a:gd name="connsiteY2" fmla="*/ 1100138 h 1100138"/>
                <a:gd name="connsiteX3" fmla="*/ 14287 w 1871662"/>
                <a:gd name="connsiteY3" fmla="*/ 1100138 h 110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662" h="1100138">
                  <a:moveTo>
                    <a:pt x="0" y="0"/>
                  </a:moveTo>
                  <a:lnTo>
                    <a:pt x="1871662" y="0"/>
                  </a:lnTo>
                  <a:lnTo>
                    <a:pt x="1871662" y="1100138"/>
                  </a:lnTo>
                  <a:lnTo>
                    <a:pt x="14287" y="1100138"/>
                  </a:ln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10BCFFB-C049-1541-9B81-452A1255E651}"/>
              </a:ext>
            </a:extLst>
          </p:cNvPr>
          <p:cNvGrpSpPr/>
          <p:nvPr userDrawn="1"/>
        </p:nvGrpSpPr>
        <p:grpSpPr>
          <a:xfrm>
            <a:off x="3244848" y="8068541"/>
            <a:ext cx="1439549" cy="3693170"/>
            <a:chOff x="3244848" y="785814"/>
            <a:chExt cx="1439549" cy="2336952"/>
          </a:xfrm>
          <a:gradFill flip="none" rotWithShape="1">
            <a:gsLst>
              <a:gs pos="100000">
                <a:schemeClr val="bg1"/>
              </a:gs>
              <a:gs pos="0">
                <a:srgbClr val="00B0F0">
                  <a:alpha val="25000"/>
                </a:srgbClr>
              </a:gs>
            </a:gsLst>
            <a:lin ang="0" scaled="0"/>
            <a:tileRect/>
          </a:gradFill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8CF952E-AB0E-B248-97DE-2F919ECED6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44848" y="1954290"/>
              <a:ext cx="369890" cy="0"/>
            </a:xfrm>
            <a:prstGeom prst="line">
              <a:avLst/>
            </a:prstGeom>
            <a:grpFill/>
            <a:ln w="12700">
              <a:solidFill>
                <a:schemeClr val="accent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A6ECFA1-A043-174A-A7FE-3C4E93780127}"/>
                </a:ext>
              </a:extLst>
            </p:cNvPr>
            <p:cNvSpPr/>
            <p:nvPr userDrawn="1"/>
          </p:nvSpPr>
          <p:spPr>
            <a:xfrm flipH="1">
              <a:off x="3614732" y="785814"/>
              <a:ext cx="1069665" cy="2336952"/>
            </a:xfrm>
            <a:custGeom>
              <a:avLst/>
              <a:gdLst>
                <a:gd name="connsiteX0" fmla="*/ 0 w 1871662"/>
                <a:gd name="connsiteY0" fmla="*/ 0 h 1100138"/>
                <a:gd name="connsiteX1" fmla="*/ 1871662 w 1871662"/>
                <a:gd name="connsiteY1" fmla="*/ 0 h 1100138"/>
                <a:gd name="connsiteX2" fmla="*/ 1871662 w 1871662"/>
                <a:gd name="connsiteY2" fmla="*/ 1100138 h 1100138"/>
                <a:gd name="connsiteX3" fmla="*/ 14287 w 1871662"/>
                <a:gd name="connsiteY3" fmla="*/ 1100138 h 110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662" h="1100138">
                  <a:moveTo>
                    <a:pt x="0" y="0"/>
                  </a:moveTo>
                  <a:lnTo>
                    <a:pt x="1871662" y="0"/>
                  </a:lnTo>
                  <a:lnTo>
                    <a:pt x="1871662" y="1100138"/>
                  </a:lnTo>
                  <a:lnTo>
                    <a:pt x="14287" y="1100138"/>
                  </a:ln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FC72DB4-3456-9241-916F-C92174EEDFC8}"/>
              </a:ext>
            </a:extLst>
          </p:cNvPr>
          <p:cNvSpPr txBox="1"/>
          <p:nvPr userDrawn="1"/>
        </p:nvSpPr>
        <p:spPr>
          <a:xfrm>
            <a:off x="457175" y="9716384"/>
            <a:ext cx="2792648" cy="52322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600" b="0" i="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Lumbar Spine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CD66BB4-2E05-354F-A179-81FBB57D7F0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525"/>
                    </a14:imgEffect>
                    <a14:imgEffect>
                      <a14:saturation sat="9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600875" y="207384"/>
            <a:ext cx="3075910" cy="133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9489447" y="8615685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1523</TotalTime>
  <Words>4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Franklin Gothic Book</vt:lpstr>
      <vt:lpstr>Franklin Gothic Demi Cond</vt:lpstr>
      <vt:lpstr>Franklin Gothic Heavy</vt:lpstr>
      <vt:lpstr>Franklin Gothic Medium Cond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18</cp:revision>
  <dcterms:created xsi:type="dcterms:W3CDTF">2024-02-22T20:19:10Z</dcterms:created>
  <dcterms:modified xsi:type="dcterms:W3CDTF">2024-02-23T22:23:11Z</dcterms:modified>
  <cp:category/>
</cp:coreProperties>
</file>