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0"/>
    <p:restoredTop sz="95739"/>
  </p:normalViewPr>
  <p:slideViewPr>
    <p:cSldViewPr snapToGrid="0" snapToObjects="1">
      <p:cViewPr varScale="1">
        <p:scale>
          <a:sx n="60" d="100"/>
          <a:sy n="60" d="100"/>
        </p:scale>
        <p:origin x="31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https://</a:t>
            </a:r>
            <a:r>
              <a:rPr lang="en-US" dirty="0" err="1"/>
              <a:t>unsplash.com</a:t>
            </a:r>
            <a:r>
              <a:rPr lang="en-US" dirty="0"/>
              <a:t>/photos/white-and-yellow-ice-cream-with-cone-1eL99eGXp0g?utm_content=</a:t>
            </a:r>
            <a:r>
              <a:rPr lang="en-US" dirty="0" err="1"/>
              <a:t>creditShareLink&amp;utm_medium</a:t>
            </a:r>
            <a:r>
              <a:rPr lang="en-US" dirty="0"/>
              <a:t>=</a:t>
            </a:r>
            <a:r>
              <a:rPr lang="en-US" dirty="0" err="1"/>
              <a:t>referral&amp;utm_source</a:t>
            </a:r>
            <a:r>
              <a:rPr lang="en-US" dirty="0"/>
              <a:t>=</a:t>
            </a:r>
            <a:r>
              <a:rPr lang="en-US" dirty="0" err="1"/>
              <a:t>unsplash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EBCE7D-505B-2D4C-B107-492D141200C0}"/>
              </a:ext>
            </a:extLst>
          </p:cNvPr>
          <p:cNvSpPr/>
          <p:nvPr userDrawn="1"/>
        </p:nvSpPr>
        <p:spPr>
          <a:xfrm>
            <a:off x="3" y="2"/>
            <a:ext cx="6858002" cy="137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sp>
        <p:nvSpPr>
          <p:cNvPr id="12" name="Manual Input 11">
            <a:extLst>
              <a:ext uri="{FF2B5EF4-FFF2-40B4-BE49-F238E27FC236}">
                <a16:creationId xmlns:a16="http://schemas.microsoft.com/office/drawing/2014/main" id="{96CDC875-DC36-DA4C-BF13-31D75552BD44}"/>
              </a:ext>
            </a:extLst>
          </p:cNvPr>
          <p:cNvSpPr/>
          <p:nvPr userDrawn="1"/>
        </p:nvSpPr>
        <p:spPr>
          <a:xfrm>
            <a:off x="3" y="4945782"/>
            <a:ext cx="6858002" cy="8770221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055D89-D175-8A4B-80B4-00D48C00AE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0860" y="2389353"/>
            <a:ext cx="5521401" cy="87822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FF8266-A954-8243-A819-9F9231B651B3}"/>
              </a:ext>
            </a:extLst>
          </p:cNvPr>
          <p:cNvSpPr txBox="1"/>
          <p:nvPr userDrawn="1"/>
        </p:nvSpPr>
        <p:spPr>
          <a:xfrm>
            <a:off x="944467" y="12034214"/>
            <a:ext cx="2792648" cy="5232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0" i="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Spinal Nerve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31FFEB-FA82-E74C-AF6D-55B9726DD5BE}"/>
              </a:ext>
            </a:extLst>
          </p:cNvPr>
          <p:cNvCxnSpPr>
            <a:cxnSpLocks/>
          </p:cNvCxnSpPr>
          <p:nvPr userDrawn="1"/>
        </p:nvCxnSpPr>
        <p:spPr>
          <a:xfrm flipV="1">
            <a:off x="2301034" y="7593496"/>
            <a:ext cx="0" cy="445272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DE1B099-93B5-264B-92A1-3F480A3E1357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D407CE-F481-DD4E-B179-B346DAA45E69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086A9B-1AA6-8D4F-BE5B-7EA90A2BE3B1}"/>
              </a:ext>
            </a:extLst>
          </p:cNvPr>
          <p:cNvSpPr txBox="1"/>
          <p:nvPr userDrawn="1"/>
        </p:nvSpPr>
        <p:spPr>
          <a:xfrm>
            <a:off x="7416805" y="1422400"/>
            <a:ext cx="5791202" cy="72339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Spinal nerves are organic fibers that are comprised of nerve cells, which send messages between the brain and the rest of the body.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54F2C27-FC4A-BF4E-9436-C1A1D73FCCA7}"/>
              </a:ext>
            </a:extLst>
          </p:cNvPr>
          <p:cNvCxnSpPr>
            <a:cxnSpLocks/>
          </p:cNvCxnSpPr>
          <p:nvPr userDrawn="1"/>
        </p:nvCxnSpPr>
        <p:spPr>
          <a:xfrm>
            <a:off x="5913123" y="2072640"/>
            <a:ext cx="729488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406155" y="8738780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</TotalTime>
  <Words>34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Franklin Gothic Medium Cond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31</cp:revision>
  <dcterms:created xsi:type="dcterms:W3CDTF">2024-02-22T20:19:10Z</dcterms:created>
  <dcterms:modified xsi:type="dcterms:W3CDTF">2024-06-27T19:19:03Z</dcterms:modified>
  <cp:category/>
</cp:coreProperties>
</file>