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13716000" cy="13716000"/>
  <p:notesSz cx="6858000" cy="9144000"/>
  <p:defaultTextStyle>
    <a:defPPr>
      <a:defRPr lang="en-US"/>
    </a:defPPr>
    <a:lvl1pPr marL="0" algn="l" defTabSz="457151" rtl="0" eaLnBrk="1" latinLnBrk="0" hangingPunct="1">
      <a:defRPr sz="1800" kern="1200">
        <a:solidFill>
          <a:schemeClr val="tx1"/>
        </a:solidFill>
        <a:latin typeface="+mn-lt"/>
        <a:ea typeface="+mn-ea"/>
        <a:cs typeface="+mn-cs"/>
      </a:defRPr>
    </a:lvl1pPr>
    <a:lvl2pPr marL="457151" algn="l" defTabSz="457151" rtl="0" eaLnBrk="1" latinLnBrk="0" hangingPunct="1">
      <a:defRPr sz="1800" kern="1200">
        <a:solidFill>
          <a:schemeClr val="tx1"/>
        </a:solidFill>
        <a:latin typeface="+mn-lt"/>
        <a:ea typeface="+mn-ea"/>
        <a:cs typeface="+mn-cs"/>
      </a:defRPr>
    </a:lvl2pPr>
    <a:lvl3pPr marL="914304" algn="l" defTabSz="457151" rtl="0" eaLnBrk="1" latinLnBrk="0" hangingPunct="1">
      <a:defRPr sz="1800" kern="1200">
        <a:solidFill>
          <a:schemeClr val="tx1"/>
        </a:solidFill>
        <a:latin typeface="+mn-lt"/>
        <a:ea typeface="+mn-ea"/>
        <a:cs typeface="+mn-cs"/>
      </a:defRPr>
    </a:lvl3pPr>
    <a:lvl4pPr marL="1371458" algn="l" defTabSz="457151" rtl="0" eaLnBrk="1" latinLnBrk="0" hangingPunct="1">
      <a:defRPr sz="1800" kern="1200">
        <a:solidFill>
          <a:schemeClr val="tx1"/>
        </a:solidFill>
        <a:latin typeface="+mn-lt"/>
        <a:ea typeface="+mn-ea"/>
        <a:cs typeface="+mn-cs"/>
      </a:defRPr>
    </a:lvl4pPr>
    <a:lvl5pPr marL="1828609" algn="l" defTabSz="457151" rtl="0" eaLnBrk="1" latinLnBrk="0" hangingPunct="1">
      <a:defRPr sz="1800" kern="1200">
        <a:solidFill>
          <a:schemeClr val="tx1"/>
        </a:solidFill>
        <a:latin typeface="+mn-lt"/>
        <a:ea typeface="+mn-ea"/>
        <a:cs typeface="+mn-cs"/>
      </a:defRPr>
    </a:lvl5pPr>
    <a:lvl6pPr marL="2285762" algn="l" defTabSz="457151" rtl="0" eaLnBrk="1" latinLnBrk="0" hangingPunct="1">
      <a:defRPr sz="1800" kern="1200">
        <a:solidFill>
          <a:schemeClr val="tx1"/>
        </a:solidFill>
        <a:latin typeface="+mn-lt"/>
        <a:ea typeface="+mn-ea"/>
        <a:cs typeface="+mn-cs"/>
      </a:defRPr>
    </a:lvl6pPr>
    <a:lvl7pPr marL="2742913" algn="l" defTabSz="457151" rtl="0" eaLnBrk="1" latinLnBrk="0" hangingPunct="1">
      <a:defRPr sz="1800" kern="1200">
        <a:solidFill>
          <a:schemeClr val="tx1"/>
        </a:solidFill>
        <a:latin typeface="+mn-lt"/>
        <a:ea typeface="+mn-ea"/>
        <a:cs typeface="+mn-cs"/>
      </a:defRPr>
    </a:lvl7pPr>
    <a:lvl8pPr marL="3200066" algn="l" defTabSz="457151" rtl="0" eaLnBrk="1" latinLnBrk="0" hangingPunct="1">
      <a:defRPr sz="1800" kern="1200">
        <a:solidFill>
          <a:schemeClr val="tx1"/>
        </a:solidFill>
        <a:latin typeface="+mn-lt"/>
        <a:ea typeface="+mn-ea"/>
        <a:cs typeface="+mn-cs"/>
      </a:defRPr>
    </a:lvl8pPr>
    <a:lvl9pPr marL="3657218" algn="l" defTabSz="45715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36"/>
    <p:restoredTop sz="96405"/>
  </p:normalViewPr>
  <p:slideViewPr>
    <p:cSldViewPr snapToGrid="0" snapToObjects="1">
      <p:cViewPr varScale="1">
        <p:scale>
          <a:sx n="61" d="100"/>
          <a:sy n="61" d="100"/>
        </p:scale>
        <p:origin x="2968" y="224"/>
      </p:cViewPr>
      <p:guideLst/>
    </p:cSldViewPr>
  </p:slideViewPr>
  <p:notesTextViewPr>
    <p:cViewPr>
      <p:scale>
        <a:sx n="1" d="1"/>
        <a:sy n="1" d="1"/>
      </p:scale>
      <p:origin x="0" y="-8"/>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7A79C3-054D-6F49-81D7-7AFFDF834D4C}" type="datetimeFigureOut">
              <a:rPr lang="en-US" smtClean="0"/>
              <a:t>4/29/24</a:t>
            </a:fld>
            <a:endParaRPr lang="en-US"/>
          </a:p>
        </p:txBody>
      </p:sp>
      <p:sp>
        <p:nvSpPr>
          <p:cNvPr id="4" name="Slide Image Placeholder 3"/>
          <p:cNvSpPr>
            <a:spLocks noGrp="1" noRot="1" noChangeAspect="1"/>
          </p:cNvSpPr>
          <p:nvPr>
            <p:ph type="sldImg" idx="2"/>
          </p:nvPr>
        </p:nvSpPr>
        <p:spPr>
          <a:xfrm>
            <a:off x="1885950" y="1143000"/>
            <a:ext cx="3086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22E0AF-962F-1040-A08E-24983A0BEB2D}" type="slidenum">
              <a:rPr lang="en-US" smtClean="0"/>
              <a:t>‹#›</a:t>
            </a:fld>
            <a:endParaRPr lang="en-US"/>
          </a:p>
        </p:txBody>
      </p:sp>
    </p:spTree>
    <p:extLst>
      <p:ext uri="{BB962C8B-B14F-4D97-AF65-F5344CB8AC3E}">
        <p14:creationId xmlns:p14="http://schemas.microsoft.com/office/powerpoint/2010/main" val="1894197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Picture: © </a:t>
            </a:r>
            <a:r>
              <a:rPr lang="en-US" dirty="0" err="1"/>
              <a:t>Centinel</a:t>
            </a:r>
            <a:r>
              <a:rPr lang="en-US" dirty="0"/>
              <a:t> Spine</a:t>
            </a:r>
          </a:p>
        </p:txBody>
      </p:sp>
      <p:sp>
        <p:nvSpPr>
          <p:cNvPr id="4" name="Slide Number Placeholder 3"/>
          <p:cNvSpPr>
            <a:spLocks noGrp="1"/>
          </p:cNvSpPr>
          <p:nvPr>
            <p:ph type="sldNum" sz="quarter" idx="5"/>
          </p:nvPr>
        </p:nvSpPr>
        <p:spPr/>
        <p:txBody>
          <a:bodyPr/>
          <a:lstStyle/>
          <a:p>
            <a:fld id="{3322E0AF-962F-1040-A08E-24983A0BEB2D}" type="slidenum">
              <a:rPr lang="en-US" smtClean="0"/>
              <a:t>1</a:t>
            </a:fld>
            <a:endParaRPr lang="en-US"/>
          </a:p>
        </p:txBody>
      </p:sp>
    </p:spTree>
    <p:extLst>
      <p:ext uri="{BB962C8B-B14F-4D97-AF65-F5344CB8AC3E}">
        <p14:creationId xmlns:p14="http://schemas.microsoft.com/office/powerpoint/2010/main" val="1066340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702" y="2244729"/>
            <a:ext cx="11658600" cy="4775199"/>
          </a:xfrm>
          <a:prstGeom prst="rect">
            <a:avLst/>
          </a:prstGeom>
        </p:spPr>
        <p:txBody>
          <a:bodyPr anchor="b"/>
          <a:lstStyle>
            <a:lvl1pPr algn="ctr">
              <a:defRPr sz="8998"/>
            </a:lvl1pPr>
          </a:lstStyle>
          <a:p>
            <a:r>
              <a:rPr lang="en-US"/>
              <a:t>Click to edit Master title style</a:t>
            </a:r>
            <a:endParaRPr lang="en-US" dirty="0"/>
          </a:p>
        </p:txBody>
      </p:sp>
      <p:sp>
        <p:nvSpPr>
          <p:cNvPr id="3" name="Subtitle 2"/>
          <p:cNvSpPr>
            <a:spLocks noGrp="1"/>
          </p:cNvSpPr>
          <p:nvPr>
            <p:ph type="subTitle" idx="1"/>
          </p:nvPr>
        </p:nvSpPr>
        <p:spPr>
          <a:xfrm>
            <a:off x="1714502" y="7204077"/>
            <a:ext cx="10287000" cy="3311526"/>
          </a:xfrm>
          <a:prstGeom prst="rect">
            <a:avLst/>
          </a:prstGeom>
        </p:spPr>
        <p:txBody>
          <a:bodyPr/>
          <a:lstStyle>
            <a:lvl1pPr marL="0" indent="0" algn="ctr">
              <a:buNone/>
              <a:defRPr sz="3600"/>
            </a:lvl1pPr>
            <a:lvl2pPr marL="685729" indent="0" algn="ctr">
              <a:buNone/>
              <a:defRPr sz="3000"/>
            </a:lvl2pPr>
            <a:lvl3pPr marL="1371458" indent="0" algn="ctr">
              <a:buNone/>
              <a:defRPr sz="2700"/>
            </a:lvl3pPr>
            <a:lvl4pPr marL="2057184" indent="0" algn="ctr">
              <a:buNone/>
              <a:defRPr sz="2398"/>
            </a:lvl4pPr>
            <a:lvl5pPr marL="2742913" indent="0" algn="ctr">
              <a:buNone/>
              <a:defRPr sz="2398"/>
            </a:lvl5pPr>
            <a:lvl6pPr marL="3428642" indent="0" algn="ctr">
              <a:buNone/>
              <a:defRPr sz="2398"/>
            </a:lvl6pPr>
            <a:lvl7pPr marL="4114371" indent="0" algn="ctr">
              <a:buNone/>
              <a:defRPr sz="2398"/>
            </a:lvl7pPr>
            <a:lvl8pPr marL="4800098" indent="0" algn="ctr">
              <a:buNone/>
              <a:defRPr sz="2398"/>
            </a:lvl8pPr>
            <a:lvl9pPr marL="5485826" indent="0" algn="ctr">
              <a:buNone/>
              <a:defRPr sz="2398"/>
            </a:lvl9pPr>
          </a:lstStyle>
          <a:p>
            <a:r>
              <a:rPr lang="en-US"/>
              <a:t>Click to edit Master subtitle style</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4/29/24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779662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42977" y="3651250"/>
            <a:ext cx="11830050" cy="870267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4/29/24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14805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15514" y="730254"/>
            <a:ext cx="2957513" cy="11623674"/>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6" y="730254"/>
            <a:ext cx="8701089" cy="1162367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4/29/24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63510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942977" y="3651250"/>
            <a:ext cx="11830050"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4/29/24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878089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35833" y="3419482"/>
            <a:ext cx="11830050" cy="5705473"/>
          </a:xfrm>
          <a:prstGeom prst="rect">
            <a:avLst/>
          </a:prstGeom>
        </p:spPr>
        <p:txBody>
          <a:bodyPr anchor="b"/>
          <a:lstStyle>
            <a:lvl1pPr>
              <a:defRPr sz="8998"/>
            </a:lvl1pPr>
          </a:lstStyle>
          <a:p>
            <a:r>
              <a:rPr lang="en-US"/>
              <a:t>Click to edit Master title style</a:t>
            </a:r>
            <a:endParaRPr lang="en-US" dirty="0"/>
          </a:p>
        </p:txBody>
      </p:sp>
      <p:sp>
        <p:nvSpPr>
          <p:cNvPr id="3" name="Text Placeholder 2"/>
          <p:cNvSpPr>
            <a:spLocks noGrp="1"/>
          </p:cNvSpPr>
          <p:nvPr>
            <p:ph type="body" idx="1"/>
          </p:nvPr>
        </p:nvSpPr>
        <p:spPr>
          <a:xfrm>
            <a:off x="935833" y="9178930"/>
            <a:ext cx="11830050" cy="3000373"/>
          </a:xfrm>
          <a:prstGeom prst="rect">
            <a:avLst/>
          </a:prstGeom>
        </p:spPr>
        <p:txBody>
          <a:bodyPr/>
          <a:lstStyle>
            <a:lvl1pPr marL="0" indent="0">
              <a:buNone/>
              <a:defRPr sz="3600">
                <a:solidFill>
                  <a:schemeClr val="tx1"/>
                </a:solidFill>
              </a:defRPr>
            </a:lvl1pPr>
            <a:lvl2pPr marL="685729" indent="0">
              <a:buNone/>
              <a:defRPr sz="3000">
                <a:solidFill>
                  <a:schemeClr val="tx1">
                    <a:tint val="75000"/>
                  </a:schemeClr>
                </a:solidFill>
              </a:defRPr>
            </a:lvl2pPr>
            <a:lvl3pPr marL="1371458" indent="0">
              <a:buNone/>
              <a:defRPr sz="2700">
                <a:solidFill>
                  <a:schemeClr val="tx1">
                    <a:tint val="75000"/>
                  </a:schemeClr>
                </a:solidFill>
              </a:defRPr>
            </a:lvl3pPr>
            <a:lvl4pPr marL="2057184" indent="0">
              <a:buNone/>
              <a:defRPr sz="2398">
                <a:solidFill>
                  <a:schemeClr val="tx1">
                    <a:tint val="75000"/>
                  </a:schemeClr>
                </a:solidFill>
              </a:defRPr>
            </a:lvl4pPr>
            <a:lvl5pPr marL="2742913" indent="0">
              <a:buNone/>
              <a:defRPr sz="2398">
                <a:solidFill>
                  <a:schemeClr val="tx1">
                    <a:tint val="75000"/>
                  </a:schemeClr>
                </a:solidFill>
              </a:defRPr>
            </a:lvl5pPr>
            <a:lvl6pPr marL="3428642" indent="0">
              <a:buNone/>
              <a:defRPr sz="2398">
                <a:solidFill>
                  <a:schemeClr val="tx1">
                    <a:tint val="75000"/>
                  </a:schemeClr>
                </a:solidFill>
              </a:defRPr>
            </a:lvl6pPr>
            <a:lvl7pPr marL="4114371" indent="0">
              <a:buNone/>
              <a:defRPr sz="2398">
                <a:solidFill>
                  <a:schemeClr val="tx1">
                    <a:tint val="75000"/>
                  </a:schemeClr>
                </a:solidFill>
              </a:defRPr>
            </a:lvl7pPr>
            <a:lvl8pPr marL="4800098" indent="0">
              <a:buNone/>
              <a:defRPr sz="2398">
                <a:solidFill>
                  <a:schemeClr val="tx1">
                    <a:tint val="75000"/>
                  </a:schemeClr>
                </a:solidFill>
              </a:defRPr>
            </a:lvl8pPr>
            <a:lvl9pPr marL="5485826" indent="0">
              <a:buNone/>
              <a:defRPr sz="239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4/29/24</a:t>
            </a:fld>
            <a:endParaRPr lang="en-US"/>
          </a:p>
        </p:txBody>
      </p:sp>
      <p:sp>
        <p:nvSpPr>
          <p:cNvPr id="5" name="Footer Placeholder 4"/>
          <p:cNvSpPr>
            <a:spLocks noGrp="1"/>
          </p:cNvSpPr>
          <p:nvPr>
            <p:ph type="ftr" sz="quarter" idx="11"/>
          </p:nvPr>
        </p:nvSpPr>
        <p:spPr>
          <a:xfrm>
            <a:off x="4543428" y="12712704"/>
            <a:ext cx="4629148" cy="730249"/>
          </a:xfrm>
          <a:prstGeom prst="rect">
            <a:avLst/>
          </a:prstGeom>
        </p:spPr>
        <p:txBody>
          <a:bodyPr/>
          <a:lstStyle/>
          <a:p>
            <a:endParaRPr lang="en-US"/>
          </a:p>
        </p:txBody>
      </p:sp>
      <p:sp>
        <p:nvSpPr>
          <p:cNvPr id="6" name="Slide Number Placeholder 5"/>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280386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942976" y="3651250"/>
            <a:ext cx="5829302"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943726" y="3651250"/>
            <a:ext cx="5829302" cy="87026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4/29/24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46642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4762" y="730253"/>
            <a:ext cx="11830050" cy="2651126"/>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944764" y="3362328"/>
            <a:ext cx="5802510" cy="1647823"/>
          </a:xfrm>
          <a:prstGeom prst="rect">
            <a:avLst/>
          </a:prstGeom>
        </p:spPr>
        <p:txBody>
          <a:bodyPr anchor="b"/>
          <a:lstStyle>
            <a:lvl1pPr marL="0" indent="0">
              <a:buNone/>
              <a:defRPr sz="3600" b="1"/>
            </a:lvl1pPr>
            <a:lvl2pPr marL="685729" indent="0">
              <a:buNone/>
              <a:defRPr sz="3000" b="1"/>
            </a:lvl2pPr>
            <a:lvl3pPr marL="1371458" indent="0">
              <a:buNone/>
              <a:defRPr sz="2700" b="1"/>
            </a:lvl3pPr>
            <a:lvl4pPr marL="2057184" indent="0">
              <a:buNone/>
              <a:defRPr sz="2398" b="1"/>
            </a:lvl4pPr>
            <a:lvl5pPr marL="2742913" indent="0">
              <a:buNone/>
              <a:defRPr sz="2398" b="1"/>
            </a:lvl5pPr>
            <a:lvl6pPr marL="3428642" indent="0">
              <a:buNone/>
              <a:defRPr sz="2398" b="1"/>
            </a:lvl6pPr>
            <a:lvl7pPr marL="4114371" indent="0">
              <a:buNone/>
              <a:defRPr sz="2398" b="1"/>
            </a:lvl7pPr>
            <a:lvl8pPr marL="4800098" indent="0">
              <a:buNone/>
              <a:defRPr sz="2398" b="1"/>
            </a:lvl8pPr>
            <a:lvl9pPr marL="5485826" indent="0">
              <a:buNone/>
              <a:defRPr sz="2398" b="1"/>
            </a:lvl9pPr>
          </a:lstStyle>
          <a:p>
            <a:pPr lvl="0"/>
            <a:r>
              <a:rPr lang="en-US"/>
              <a:t>Click to edit Master text styles</a:t>
            </a:r>
          </a:p>
        </p:txBody>
      </p:sp>
      <p:sp>
        <p:nvSpPr>
          <p:cNvPr id="4" name="Content Placeholder 3"/>
          <p:cNvSpPr>
            <a:spLocks noGrp="1"/>
          </p:cNvSpPr>
          <p:nvPr>
            <p:ph sz="half" idx="2"/>
          </p:nvPr>
        </p:nvSpPr>
        <p:spPr>
          <a:xfrm>
            <a:off x="944764" y="5010151"/>
            <a:ext cx="5802510" cy="73691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943730" y="3362328"/>
            <a:ext cx="5831087" cy="1647823"/>
          </a:xfrm>
          <a:prstGeom prst="rect">
            <a:avLst/>
          </a:prstGeom>
        </p:spPr>
        <p:txBody>
          <a:bodyPr anchor="b"/>
          <a:lstStyle>
            <a:lvl1pPr marL="0" indent="0">
              <a:buNone/>
              <a:defRPr sz="3600" b="1"/>
            </a:lvl1pPr>
            <a:lvl2pPr marL="685729" indent="0">
              <a:buNone/>
              <a:defRPr sz="3000" b="1"/>
            </a:lvl2pPr>
            <a:lvl3pPr marL="1371458" indent="0">
              <a:buNone/>
              <a:defRPr sz="2700" b="1"/>
            </a:lvl3pPr>
            <a:lvl4pPr marL="2057184" indent="0">
              <a:buNone/>
              <a:defRPr sz="2398" b="1"/>
            </a:lvl4pPr>
            <a:lvl5pPr marL="2742913" indent="0">
              <a:buNone/>
              <a:defRPr sz="2398" b="1"/>
            </a:lvl5pPr>
            <a:lvl6pPr marL="3428642" indent="0">
              <a:buNone/>
              <a:defRPr sz="2398" b="1"/>
            </a:lvl6pPr>
            <a:lvl7pPr marL="4114371" indent="0">
              <a:buNone/>
              <a:defRPr sz="2398" b="1"/>
            </a:lvl7pPr>
            <a:lvl8pPr marL="4800098" indent="0">
              <a:buNone/>
              <a:defRPr sz="2398" b="1"/>
            </a:lvl8pPr>
            <a:lvl9pPr marL="5485826" indent="0">
              <a:buNone/>
              <a:defRPr sz="2398" b="1"/>
            </a:lvl9pPr>
          </a:lstStyle>
          <a:p>
            <a:pPr lvl="0"/>
            <a:r>
              <a:rPr lang="en-US"/>
              <a:t>Click to edit Master text styles</a:t>
            </a:r>
          </a:p>
        </p:txBody>
      </p:sp>
      <p:sp>
        <p:nvSpPr>
          <p:cNvPr id="6" name="Content Placeholder 5"/>
          <p:cNvSpPr>
            <a:spLocks noGrp="1"/>
          </p:cNvSpPr>
          <p:nvPr>
            <p:ph sz="quarter" idx="4"/>
          </p:nvPr>
        </p:nvSpPr>
        <p:spPr>
          <a:xfrm>
            <a:off x="6943730" y="5010151"/>
            <a:ext cx="5831087" cy="736917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4/29/24</a:t>
            </a:fld>
            <a:endParaRPr lang="en-US"/>
          </a:p>
        </p:txBody>
      </p:sp>
      <p:sp>
        <p:nvSpPr>
          <p:cNvPr id="8" name="Footer Placeholder 7"/>
          <p:cNvSpPr>
            <a:spLocks noGrp="1"/>
          </p:cNvSpPr>
          <p:nvPr>
            <p:ph type="ftr" sz="quarter" idx="11"/>
          </p:nvPr>
        </p:nvSpPr>
        <p:spPr>
          <a:xfrm>
            <a:off x="4543428" y="12712704"/>
            <a:ext cx="4629148" cy="730249"/>
          </a:xfrm>
          <a:prstGeom prst="rect">
            <a:avLst/>
          </a:prstGeom>
        </p:spPr>
        <p:txBody>
          <a:bodyPr/>
          <a:lstStyle/>
          <a:p>
            <a:endParaRPr lang="en-US"/>
          </a:p>
        </p:txBody>
      </p:sp>
      <p:sp>
        <p:nvSpPr>
          <p:cNvPr id="9" name="Slide Number Placeholder 8"/>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808550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42977" y="730253"/>
            <a:ext cx="11830050" cy="2651126"/>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4/29/24</a:t>
            </a:fld>
            <a:endParaRPr lang="en-US"/>
          </a:p>
        </p:txBody>
      </p:sp>
      <p:sp>
        <p:nvSpPr>
          <p:cNvPr id="4" name="Footer Placeholder 3"/>
          <p:cNvSpPr>
            <a:spLocks noGrp="1"/>
          </p:cNvSpPr>
          <p:nvPr>
            <p:ph type="ftr" sz="quarter" idx="11"/>
          </p:nvPr>
        </p:nvSpPr>
        <p:spPr>
          <a:xfrm>
            <a:off x="4543428" y="12712704"/>
            <a:ext cx="4629148" cy="730249"/>
          </a:xfrm>
          <a:prstGeom prst="rect">
            <a:avLst/>
          </a:prstGeom>
        </p:spPr>
        <p:txBody>
          <a:bodyPr/>
          <a:lstStyle/>
          <a:p>
            <a:endParaRPr lang="en-US"/>
          </a:p>
        </p:txBody>
      </p:sp>
      <p:sp>
        <p:nvSpPr>
          <p:cNvPr id="5" name="Slide Number Placeholder 4"/>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936753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4/29/24</a:t>
            </a:fld>
            <a:endParaRPr lang="en-US"/>
          </a:p>
        </p:txBody>
      </p:sp>
      <p:sp>
        <p:nvSpPr>
          <p:cNvPr id="3" name="Footer Placeholder 2"/>
          <p:cNvSpPr>
            <a:spLocks noGrp="1"/>
          </p:cNvSpPr>
          <p:nvPr>
            <p:ph type="ftr" sz="quarter" idx="11"/>
          </p:nvPr>
        </p:nvSpPr>
        <p:spPr>
          <a:xfrm>
            <a:off x="4543428" y="12712704"/>
            <a:ext cx="4629148" cy="730249"/>
          </a:xfrm>
          <a:prstGeom prst="rect">
            <a:avLst/>
          </a:prstGeom>
        </p:spPr>
        <p:txBody>
          <a:bodyPr/>
          <a:lstStyle/>
          <a:p>
            <a:endParaRPr lang="en-US"/>
          </a:p>
        </p:txBody>
      </p:sp>
      <p:sp>
        <p:nvSpPr>
          <p:cNvPr id="4" name="Slide Number Placeholder 3"/>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731604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5" y="914400"/>
            <a:ext cx="4423768" cy="3200400"/>
          </a:xfrm>
          <a:prstGeom prst="rect">
            <a:avLst/>
          </a:prstGeom>
        </p:spPr>
        <p:txBody>
          <a:bodyPr anchor="b"/>
          <a:lstStyle>
            <a:lvl1pPr>
              <a:defRPr sz="4800"/>
            </a:lvl1pPr>
          </a:lstStyle>
          <a:p>
            <a:r>
              <a:rPr lang="en-US"/>
              <a:t>Click to edit Master title style</a:t>
            </a:r>
            <a:endParaRPr lang="en-US" dirty="0"/>
          </a:p>
        </p:txBody>
      </p:sp>
      <p:sp>
        <p:nvSpPr>
          <p:cNvPr id="3" name="Content Placeholder 2"/>
          <p:cNvSpPr>
            <a:spLocks noGrp="1"/>
          </p:cNvSpPr>
          <p:nvPr>
            <p:ph idx="1"/>
          </p:nvPr>
        </p:nvSpPr>
        <p:spPr>
          <a:xfrm>
            <a:off x="5831088" y="1974856"/>
            <a:ext cx="6943727" cy="9747249"/>
          </a:xfrm>
          <a:prstGeom prst="rect">
            <a:avLst/>
          </a:prstGeo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44765" y="4114800"/>
            <a:ext cx="4423768" cy="7623176"/>
          </a:xfrm>
          <a:prstGeom prst="rect">
            <a:avLst/>
          </a:prstGeom>
        </p:spPr>
        <p:txBody>
          <a:bodyPr/>
          <a:lstStyle>
            <a:lvl1pPr marL="0" indent="0">
              <a:buNone/>
              <a:defRPr sz="2398"/>
            </a:lvl1pPr>
            <a:lvl2pPr marL="685729" indent="0">
              <a:buNone/>
              <a:defRPr sz="2100"/>
            </a:lvl2pPr>
            <a:lvl3pPr marL="1371458" indent="0">
              <a:buNone/>
              <a:defRPr sz="1800"/>
            </a:lvl3pPr>
            <a:lvl4pPr marL="2057184" indent="0">
              <a:buNone/>
              <a:defRPr sz="1500"/>
            </a:lvl4pPr>
            <a:lvl5pPr marL="2742913" indent="0">
              <a:buNone/>
              <a:defRPr sz="1500"/>
            </a:lvl5pPr>
            <a:lvl6pPr marL="3428642" indent="0">
              <a:buNone/>
              <a:defRPr sz="1500"/>
            </a:lvl6pPr>
            <a:lvl7pPr marL="4114371" indent="0">
              <a:buNone/>
              <a:defRPr sz="1500"/>
            </a:lvl7pPr>
            <a:lvl8pPr marL="4800098" indent="0">
              <a:buNone/>
              <a:defRPr sz="1500"/>
            </a:lvl8pPr>
            <a:lvl9pPr marL="5485826" indent="0">
              <a:buNone/>
              <a:defRPr sz="1500"/>
            </a:lvl9pPr>
          </a:lstStyle>
          <a:p>
            <a:pPr lvl="0"/>
            <a:r>
              <a:rPr lang="en-US"/>
              <a:t>Click to edit Master text styles</a:t>
            </a:r>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4/29/24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3467739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765" y="914400"/>
            <a:ext cx="4423768" cy="3200400"/>
          </a:xfrm>
          <a:prstGeom prst="rect">
            <a:avLst/>
          </a:prstGeom>
        </p:spPr>
        <p:txBody>
          <a:bodyPr anchor="b"/>
          <a:lstStyle>
            <a:lvl1pPr>
              <a:defRPr sz="4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831088" y="1974856"/>
            <a:ext cx="6943727" cy="9747249"/>
          </a:xfrm>
          <a:prstGeom prst="rect">
            <a:avLst/>
          </a:prstGeom>
        </p:spPr>
        <p:txBody>
          <a:bodyPr anchor="t"/>
          <a:lstStyle>
            <a:lvl1pPr marL="0" indent="0">
              <a:buNone/>
              <a:defRPr sz="4800"/>
            </a:lvl1pPr>
            <a:lvl2pPr marL="685729" indent="0">
              <a:buNone/>
              <a:defRPr sz="4200"/>
            </a:lvl2pPr>
            <a:lvl3pPr marL="1371458" indent="0">
              <a:buNone/>
              <a:defRPr sz="3600"/>
            </a:lvl3pPr>
            <a:lvl4pPr marL="2057184" indent="0">
              <a:buNone/>
              <a:defRPr sz="3000"/>
            </a:lvl4pPr>
            <a:lvl5pPr marL="2742913" indent="0">
              <a:buNone/>
              <a:defRPr sz="3000"/>
            </a:lvl5pPr>
            <a:lvl6pPr marL="3428642" indent="0">
              <a:buNone/>
              <a:defRPr sz="3000"/>
            </a:lvl6pPr>
            <a:lvl7pPr marL="4114371" indent="0">
              <a:buNone/>
              <a:defRPr sz="3000"/>
            </a:lvl7pPr>
            <a:lvl8pPr marL="4800098" indent="0">
              <a:buNone/>
              <a:defRPr sz="3000"/>
            </a:lvl8pPr>
            <a:lvl9pPr marL="5485826" indent="0">
              <a:buNone/>
              <a:defRPr sz="3000"/>
            </a:lvl9pPr>
          </a:lstStyle>
          <a:p>
            <a:r>
              <a:rPr lang="en-US"/>
              <a:t>Click icon to add picture</a:t>
            </a:r>
            <a:endParaRPr lang="en-US" dirty="0"/>
          </a:p>
        </p:txBody>
      </p:sp>
      <p:sp>
        <p:nvSpPr>
          <p:cNvPr id="4" name="Text Placeholder 3"/>
          <p:cNvSpPr>
            <a:spLocks noGrp="1"/>
          </p:cNvSpPr>
          <p:nvPr>
            <p:ph type="body" sz="half" idx="2"/>
          </p:nvPr>
        </p:nvSpPr>
        <p:spPr>
          <a:xfrm>
            <a:off x="944765" y="4114800"/>
            <a:ext cx="4423768" cy="7623176"/>
          </a:xfrm>
          <a:prstGeom prst="rect">
            <a:avLst/>
          </a:prstGeom>
        </p:spPr>
        <p:txBody>
          <a:bodyPr/>
          <a:lstStyle>
            <a:lvl1pPr marL="0" indent="0">
              <a:buNone/>
              <a:defRPr sz="2398"/>
            </a:lvl1pPr>
            <a:lvl2pPr marL="685729" indent="0">
              <a:buNone/>
              <a:defRPr sz="2100"/>
            </a:lvl2pPr>
            <a:lvl3pPr marL="1371458" indent="0">
              <a:buNone/>
              <a:defRPr sz="1800"/>
            </a:lvl3pPr>
            <a:lvl4pPr marL="2057184" indent="0">
              <a:buNone/>
              <a:defRPr sz="1500"/>
            </a:lvl4pPr>
            <a:lvl5pPr marL="2742913" indent="0">
              <a:buNone/>
              <a:defRPr sz="1500"/>
            </a:lvl5pPr>
            <a:lvl6pPr marL="3428642" indent="0">
              <a:buNone/>
              <a:defRPr sz="1500"/>
            </a:lvl6pPr>
            <a:lvl7pPr marL="4114371" indent="0">
              <a:buNone/>
              <a:defRPr sz="1500"/>
            </a:lvl7pPr>
            <a:lvl8pPr marL="4800098" indent="0">
              <a:buNone/>
              <a:defRPr sz="1500"/>
            </a:lvl8pPr>
            <a:lvl9pPr marL="5485826" indent="0">
              <a:buNone/>
              <a:defRPr sz="1500"/>
            </a:lvl9pPr>
          </a:lstStyle>
          <a:p>
            <a:pPr lvl="0"/>
            <a:r>
              <a:rPr lang="en-US"/>
              <a:t>Click to edit Master text styles</a:t>
            </a:r>
          </a:p>
        </p:txBody>
      </p:sp>
      <p:sp>
        <p:nvSpPr>
          <p:cNvPr id="5" name="Date Placeholder 4"/>
          <p:cNvSpPr>
            <a:spLocks noGrp="1"/>
          </p:cNvSpPr>
          <p:nvPr>
            <p:ph type="dt" sz="half" idx="10"/>
          </p:nvPr>
        </p:nvSpPr>
        <p:spPr>
          <a:xfrm>
            <a:off x="942977" y="12712704"/>
            <a:ext cx="3086100" cy="730249"/>
          </a:xfrm>
          <a:prstGeom prst="rect">
            <a:avLst/>
          </a:prstGeom>
        </p:spPr>
        <p:txBody>
          <a:bodyPr/>
          <a:lstStyle/>
          <a:p>
            <a:fld id="{E8FEDA5C-C5A6-E840-97F4-D48187FADBC8}" type="datetimeFigureOut">
              <a:rPr lang="en-US" smtClean="0"/>
              <a:t>4/29/24</a:t>
            </a:fld>
            <a:endParaRPr lang="en-US"/>
          </a:p>
        </p:txBody>
      </p:sp>
      <p:sp>
        <p:nvSpPr>
          <p:cNvPr id="6" name="Footer Placeholder 5"/>
          <p:cNvSpPr>
            <a:spLocks noGrp="1"/>
          </p:cNvSpPr>
          <p:nvPr>
            <p:ph type="ftr" sz="quarter" idx="11"/>
          </p:nvPr>
        </p:nvSpPr>
        <p:spPr>
          <a:xfrm>
            <a:off x="4543428" y="12712704"/>
            <a:ext cx="4629148" cy="730249"/>
          </a:xfrm>
          <a:prstGeom prst="rect">
            <a:avLst/>
          </a:prstGeom>
        </p:spPr>
        <p:txBody>
          <a:bodyPr/>
          <a:lstStyle/>
          <a:p>
            <a:endParaRPr lang="en-US"/>
          </a:p>
        </p:txBody>
      </p:sp>
      <p:sp>
        <p:nvSpPr>
          <p:cNvPr id="7" name="Slide Number Placeholder 6"/>
          <p:cNvSpPr>
            <a:spLocks noGrp="1"/>
          </p:cNvSpPr>
          <p:nvPr>
            <p:ph type="sldNum" sz="quarter" idx="12"/>
          </p:nvPr>
        </p:nvSpPr>
        <p:spPr>
          <a:xfrm>
            <a:off x="9686925" y="12712704"/>
            <a:ext cx="3086100" cy="730249"/>
          </a:xfrm>
          <a:prstGeom prst="rect">
            <a:avLst/>
          </a:prstGeom>
        </p:spPr>
        <p:txBody>
          <a:bodyPr/>
          <a:lstStyle/>
          <a:p>
            <a:fld id="{72376759-4687-AF45-82A4-A6960554BACC}" type="slidenum">
              <a:rPr lang="en-US" smtClean="0"/>
              <a:t>‹#›</a:t>
            </a:fld>
            <a:endParaRPr lang="en-US"/>
          </a:p>
        </p:txBody>
      </p:sp>
    </p:spTree>
    <p:extLst>
      <p:ext uri="{BB962C8B-B14F-4D97-AF65-F5344CB8AC3E}">
        <p14:creationId xmlns:p14="http://schemas.microsoft.com/office/powerpoint/2010/main" val="2551633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906AFA7-8A1C-B647-8628-04CFF5D20C82}"/>
              </a:ext>
            </a:extLst>
          </p:cNvPr>
          <p:cNvSpPr/>
          <p:nvPr userDrawn="1"/>
        </p:nvSpPr>
        <p:spPr>
          <a:xfrm>
            <a:off x="32997" y="2"/>
            <a:ext cx="5274499" cy="13716000"/>
          </a:xfrm>
          <a:prstGeom prst="rect">
            <a:avLst/>
          </a:prstGeom>
          <a:gradFill flip="none" rotWithShape="1">
            <a:gsLst>
              <a:gs pos="0">
                <a:schemeClr val="bg1"/>
              </a:gs>
              <a:gs pos="10000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r>
              <a:rPr lang="en-US" sz="1333" dirty="0"/>
              <a:t>v</a:t>
            </a:r>
          </a:p>
        </p:txBody>
      </p:sp>
      <p:sp>
        <p:nvSpPr>
          <p:cNvPr id="12" name="Manual Input 11">
            <a:extLst>
              <a:ext uri="{FF2B5EF4-FFF2-40B4-BE49-F238E27FC236}">
                <a16:creationId xmlns:a16="http://schemas.microsoft.com/office/drawing/2014/main" id="{201C61F0-A50C-CA4A-A224-FC94E0976AC5}"/>
              </a:ext>
            </a:extLst>
          </p:cNvPr>
          <p:cNvSpPr/>
          <p:nvPr userDrawn="1"/>
        </p:nvSpPr>
        <p:spPr>
          <a:xfrm>
            <a:off x="32997" y="4945777"/>
            <a:ext cx="5274499" cy="8770221"/>
          </a:xfrm>
          <a:prstGeom prst="flowChartManualInput">
            <a:avLst/>
          </a:prstGeom>
          <a:gradFill flip="none" rotWithShape="1">
            <a:gsLst>
              <a:gs pos="100000">
                <a:schemeClr val="bg1"/>
              </a:gs>
              <a:gs pos="0">
                <a:schemeClr val="bg1">
                  <a:lumMod val="8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r>
              <a:rPr lang="en-US" sz="1333" dirty="0"/>
              <a:t>v</a:t>
            </a:r>
          </a:p>
        </p:txBody>
      </p:sp>
      <p:sp>
        <p:nvSpPr>
          <p:cNvPr id="13" name="Rectangle 12">
            <a:extLst>
              <a:ext uri="{FF2B5EF4-FFF2-40B4-BE49-F238E27FC236}">
                <a16:creationId xmlns:a16="http://schemas.microsoft.com/office/drawing/2014/main" id="{1539351F-3FCE-6844-AAE5-3E1AA349050C}"/>
              </a:ext>
            </a:extLst>
          </p:cNvPr>
          <p:cNvSpPr/>
          <p:nvPr userDrawn="1"/>
        </p:nvSpPr>
        <p:spPr>
          <a:xfrm>
            <a:off x="0" y="0"/>
            <a:ext cx="318053" cy="13716000"/>
          </a:xfrm>
          <a:prstGeom prst="rect">
            <a:avLst/>
          </a:prstGeom>
          <a:gradFill>
            <a:gsLst>
              <a:gs pos="100000">
                <a:schemeClr val="accent1">
                  <a:lumMod val="75000"/>
                  <a:alpha val="0"/>
                </a:schemeClr>
              </a:gs>
              <a:gs pos="52000">
                <a:schemeClr val="accent1">
                  <a:lumMod val="75000"/>
                </a:schemeClr>
              </a:gs>
            </a:gsLst>
            <a:path path="circle">
              <a:fillToRect r="10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endParaRPr lang="en-US" sz="1333" dirty="0"/>
          </a:p>
        </p:txBody>
      </p:sp>
      <p:sp>
        <p:nvSpPr>
          <p:cNvPr id="14" name="Rectangle 13">
            <a:extLst>
              <a:ext uri="{FF2B5EF4-FFF2-40B4-BE49-F238E27FC236}">
                <a16:creationId xmlns:a16="http://schemas.microsoft.com/office/drawing/2014/main" id="{75FC0B8D-4553-C848-BF2A-4D1D4F207C25}"/>
              </a:ext>
            </a:extLst>
          </p:cNvPr>
          <p:cNvSpPr/>
          <p:nvPr userDrawn="1"/>
        </p:nvSpPr>
        <p:spPr>
          <a:xfrm>
            <a:off x="0" y="0"/>
            <a:ext cx="13715997" cy="13716000"/>
          </a:xfrm>
          <a:prstGeom prst="rect">
            <a:avLst/>
          </a:prstGeom>
          <a:noFill/>
          <a:ln>
            <a:gradFill flip="none" rotWithShape="1">
              <a:gsLst>
                <a:gs pos="0">
                  <a:schemeClr val="accent1">
                    <a:lumMod val="75000"/>
                  </a:schemeClr>
                </a:gs>
                <a:gs pos="76000">
                  <a:schemeClr val="accent1">
                    <a:lumMod val="75000"/>
                    <a:alpha val="0"/>
                  </a:schemeClr>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endParaRPr>
          </a:p>
        </p:txBody>
      </p:sp>
      <p:sp>
        <p:nvSpPr>
          <p:cNvPr id="16" name="TextBox 15">
            <a:extLst>
              <a:ext uri="{FF2B5EF4-FFF2-40B4-BE49-F238E27FC236}">
                <a16:creationId xmlns:a16="http://schemas.microsoft.com/office/drawing/2014/main" id="{8A74F0D9-2957-634B-A20A-006D7ECF45EE}"/>
              </a:ext>
            </a:extLst>
          </p:cNvPr>
          <p:cNvSpPr txBox="1"/>
          <p:nvPr userDrawn="1"/>
        </p:nvSpPr>
        <p:spPr>
          <a:xfrm>
            <a:off x="5913058" y="828040"/>
            <a:ext cx="7294950" cy="7233921"/>
          </a:xfrm>
          <a:prstGeom prst="rect">
            <a:avLst/>
          </a:prstGeom>
          <a:noFill/>
        </p:spPr>
        <p:txBody>
          <a:bodyPr wrap="square" lIns="0" tIns="0" rIns="0" bIns="0" rtlCol="0" anchor="t">
            <a:noAutofit/>
          </a:bodyPr>
          <a:lstStyle/>
          <a:p>
            <a:pPr>
              <a:lnSpc>
                <a:spcPts val="5001"/>
              </a:lnSpc>
              <a:spcAft>
                <a:spcPts val="3600"/>
              </a:spcAft>
            </a:pPr>
            <a:r>
              <a:rPr lang="en-US" sz="6399" b="1" spc="-51" dirty="0">
                <a:solidFill>
                  <a:srgbClr val="00B0F0"/>
                </a:solidFill>
                <a:latin typeface="Franklin Gothic Demi Cond" panose="020B0603020102020204" pitchFamily="34" charset="0"/>
              </a:rPr>
              <a:t>DID YOU KNOW?</a:t>
            </a:r>
          </a:p>
          <a:p>
            <a:pPr>
              <a:lnSpc>
                <a:spcPts val="4800"/>
              </a:lnSpc>
            </a:pPr>
            <a:r>
              <a:rPr lang="en-US" sz="4200" spc="-81" dirty="0">
                <a:solidFill>
                  <a:schemeClr val="tx1">
                    <a:lumMod val="65000"/>
                    <a:lumOff val="35000"/>
                  </a:schemeClr>
                </a:solidFill>
                <a:latin typeface="Franklin Gothic Book" panose="020B0503020102020204" pitchFamily="34" charset="0"/>
              </a:rPr>
              <a:t>Spinal instability is the abnormal sliding or hypermobility of the bones or vertebrae of the spine. When a disc is injured or degenerates, it may lose its tight grip on the vertebrae above and below it. This loss of tension allows the bones to slide in abnormal directions which may irritate or pinch a nerve.</a:t>
            </a:r>
          </a:p>
          <a:p>
            <a:pPr>
              <a:lnSpc>
                <a:spcPts val="4800"/>
              </a:lnSpc>
            </a:pPr>
            <a:endParaRPr lang="en-US" sz="4200" spc="-81" dirty="0">
              <a:solidFill>
                <a:schemeClr val="tx1">
                  <a:lumMod val="65000"/>
                  <a:lumOff val="35000"/>
                </a:schemeClr>
              </a:solidFill>
              <a:latin typeface="Franklin Gothic Book" panose="020B0503020102020204" pitchFamily="34" charset="0"/>
            </a:endParaRPr>
          </a:p>
        </p:txBody>
      </p:sp>
      <p:cxnSp>
        <p:nvCxnSpPr>
          <p:cNvPr id="17" name="Straight Connector 16">
            <a:extLst>
              <a:ext uri="{FF2B5EF4-FFF2-40B4-BE49-F238E27FC236}">
                <a16:creationId xmlns:a16="http://schemas.microsoft.com/office/drawing/2014/main" id="{89DE95CC-7E89-0543-B088-C9BFF8D0256D}"/>
              </a:ext>
            </a:extLst>
          </p:cNvPr>
          <p:cNvCxnSpPr>
            <a:cxnSpLocks/>
          </p:cNvCxnSpPr>
          <p:nvPr userDrawn="1"/>
        </p:nvCxnSpPr>
        <p:spPr>
          <a:xfrm>
            <a:off x="4234070" y="1478280"/>
            <a:ext cx="8973934"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026" name="Picture 2" descr="spinal instability">
            <a:extLst>
              <a:ext uri="{FF2B5EF4-FFF2-40B4-BE49-F238E27FC236}">
                <a16:creationId xmlns:a16="http://schemas.microsoft.com/office/drawing/2014/main" id="{440DD040-6993-D4D3-CD0F-CAB835EDF462}"/>
              </a:ext>
            </a:extLst>
          </p:cNvPr>
          <p:cNvPicPr>
            <a:picLocks noChangeAspect="1" noChangeArrowheads="1"/>
          </p:cNvPicPr>
          <p:nvPr userDrawn="1"/>
        </p:nvPicPr>
        <p:blipFill>
          <a:blip r:embed="rId13">
            <a:extLst>
              <a:ext uri="{BEBA8EAE-BF5A-486C-A8C5-ECC9F3942E4B}">
                <a14:imgProps xmlns:a14="http://schemas.microsoft.com/office/drawing/2010/main">
                  <a14:imgLayer r:embed="rId1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923614" y="768270"/>
            <a:ext cx="3519178" cy="12344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76870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371458"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864" indent="-342864" algn="l" defTabSz="1371458"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593" indent="-342864" algn="l" defTabSz="1371458" rtl="0" eaLnBrk="1" latinLnBrk="0" hangingPunct="1">
        <a:lnSpc>
          <a:spcPct val="90000"/>
        </a:lnSpc>
        <a:spcBef>
          <a:spcPts val="748"/>
        </a:spcBef>
        <a:buFont typeface="Arial" panose="020B0604020202020204" pitchFamily="34" charset="0"/>
        <a:buChar char="•"/>
        <a:defRPr sz="3600" kern="1200">
          <a:solidFill>
            <a:schemeClr val="tx1"/>
          </a:solidFill>
          <a:latin typeface="+mn-lt"/>
          <a:ea typeface="+mn-ea"/>
          <a:cs typeface="+mn-cs"/>
        </a:defRPr>
      </a:lvl2pPr>
      <a:lvl3pPr marL="1714322" indent="-342864" algn="l" defTabSz="1371458" rtl="0" eaLnBrk="1" latinLnBrk="0" hangingPunct="1">
        <a:lnSpc>
          <a:spcPct val="90000"/>
        </a:lnSpc>
        <a:spcBef>
          <a:spcPts val="748"/>
        </a:spcBef>
        <a:buFont typeface="Arial" panose="020B0604020202020204" pitchFamily="34" charset="0"/>
        <a:buChar char="•"/>
        <a:defRPr sz="3000" kern="1200">
          <a:solidFill>
            <a:schemeClr val="tx1"/>
          </a:solidFill>
          <a:latin typeface="+mn-lt"/>
          <a:ea typeface="+mn-ea"/>
          <a:cs typeface="+mn-cs"/>
        </a:defRPr>
      </a:lvl3pPr>
      <a:lvl4pPr marL="2400049"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4pPr>
      <a:lvl5pPr marL="3085778"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5pPr>
      <a:lvl6pPr marL="3771506"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6pPr>
      <a:lvl7pPr marL="4457235"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7pPr>
      <a:lvl8pPr marL="5142962"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8pPr>
      <a:lvl9pPr marL="5828693" indent="-342864" algn="l" defTabSz="1371458" rtl="0" eaLnBrk="1" latinLnBrk="0" hangingPunct="1">
        <a:lnSpc>
          <a:spcPct val="90000"/>
        </a:lnSpc>
        <a:spcBef>
          <a:spcPts val="748"/>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458" rtl="0" eaLnBrk="1" latinLnBrk="0" hangingPunct="1">
        <a:defRPr sz="2700" kern="1200">
          <a:solidFill>
            <a:schemeClr val="tx1"/>
          </a:solidFill>
          <a:latin typeface="+mn-lt"/>
          <a:ea typeface="+mn-ea"/>
          <a:cs typeface="+mn-cs"/>
        </a:defRPr>
      </a:lvl1pPr>
      <a:lvl2pPr marL="685729" algn="l" defTabSz="1371458" rtl="0" eaLnBrk="1" latinLnBrk="0" hangingPunct="1">
        <a:defRPr sz="2700" kern="1200">
          <a:solidFill>
            <a:schemeClr val="tx1"/>
          </a:solidFill>
          <a:latin typeface="+mn-lt"/>
          <a:ea typeface="+mn-ea"/>
          <a:cs typeface="+mn-cs"/>
        </a:defRPr>
      </a:lvl2pPr>
      <a:lvl3pPr marL="1371458" algn="l" defTabSz="1371458" rtl="0" eaLnBrk="1" latinLnBrk="0" hangingPunct="1">
        <a:defRPr sz="2700" kern="1200">
          <a:solidFill>
            <a:schemeClr val="tx1"/>
          </a:solidFill>
          <a:latin typeface="+mn-lt"/>
          <a:ea typeface="+mn-ea"/>
          <a:cs typeface="+mn-cs"/>
        </a:defRPr>
      </a:lvl3pPr>
      <a:lvl4pPr marL="2057184" algn="l" defTabSz="1371458" rtl="0" eaLnBrk="1" latinLnBrk="0" hangingPunct="1">
        <a:defRPr sz="2700" kern="1200">
          <a:solidFill>
            <a:schemeClr val="tx1"/>
          </a:solidFill>
          <a:latin typeface="+mn-lt"/>
          <a:ea typeface="+mn-ea"/>
          <a:cs typeface="+mn-cs"/>
        </a:defRPr>
      </a:lvl4pPr>
      <a:lvl5pPr marL="2742913" algn="l" defTabSz="1371458" rtl="0" eaLnBrk="1" latinLnBrk="0" hangingPunct="1">
        <a:defRPr sz="2700" kern="1200">
          <a:solidFill>
            <a:schemeClr val="tx1"/>
          </a:solidFill>
          <a:latin typeface="+mn-lt"/>
          <a:ea typeface="+mn-ea"/>
          <a:cs typeface="+mn-cs"/>
        </a:defRPr>
      </a:lvl5pPr>
      <a:lvl6pPr marL="3428642" algn="l" defTabSz="1371458" rtl="0" eaLnBrk="1" latinLnBrk="0" hangingPunct="1">
        <a:defRPr sz="2700" kern="1200">
          <a:solidFill>
            <a:schemeClr val="tx1"/>
          </a:solidFill>
          <a:latin typeface="+mn-lt"/>
          <a:ea typeface="+mn-ea"/>
          <a:cs typeface="+mn-cs"/>
        </a:defRPr>
      </a:lvl6pPr>
      <a:lvl7pPr marL="4114371" algn="l" defTabSz="1371458" rtl="0" eaLnBrk="1" latinLnBrk="0" hangingPunct="1">
        <a:defRPr sz="2700" kern="1200">
          <a:solidFill>
            <a:schemeClr val="tx1"/>
          </a:solidFill>
          <a:latin typeface="+mn-lt"/>
          <a:ea typeface="+mn-ea"/>
          <a:cs typeface="+mn-cs"/>
        </a:defRPr>
      </a:lvl7pPr>
      <a:lvl8pPr marL="4800098" algn="l" defTabSz="1371458" rtl="0" eaLnBrk="1" latinLnBrk="0" hangingPunct="1">
        <a:defRPr sz="2700" kern="1200">
          <a:solidFill>
            <a:schemeClr val="tx1"/>
          </a:solidFill>
          <a:latin typeface="+mn-lt"/>
          <a:ea typeface="+mn-ea"/>
          <a:cs typeface="+mn-cs"/>
        </a:defRPr>
      </a:lvl8pPr>
      <a:lvl9pPr marL="5485826" algn="l" defTabSz="1371458"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A577096A-49F9-B840-A439-175950F2E287}"/>
              </a:ext>
            </a:extLst>
          </p:cNvPr>
          <p:cNvSpPr/>
          <p:nvPr/>
        </p:nvSpPr>
        <p:spPr>
          <a:xfrm>
            <a:off x="7620007" y="8920485"/>
            <a:ext cx="3718558" cy="3718562"/>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18" rIns="91440" bIns="45718" numCol="1" spcCol="0" rtlCol="0" fromWordArt="0" anchor="ctr" anchorCtr="0" forceAA="0" compatLnSpc="1">
            <a:prstTxWarp prst="textNoShape">
              <a:avLst/>
            </a:prstTxWarp>
            <a:noAutofit/>
          </a:bodyPr>
          <a:lstStyle/>
          <a:p>
            <a:pPr algn="ctr"/>
            <a:r>
              <a:rPr lang="en-US" sz="3999" b="1" dirty="0">
                <a:solidFill>
                  <a:srgbClr val="00B0F0"/>
                </a:solidFill>
                <a:latin typeface="Franklin Gothic Heavy" panose="020B0603020102020204" pitchFamily="34" charset="0"/>
              </a:rPr>
              <a:t>Your Practice Logo Here</a:t>
            </a:r>
          </a:p>
        </p:txBody>
      </p:sp>
    </p:spTree>
    <p:extLst>
      <p:ext uri="{BB962C8B-B14F-4D97-AF65-F5344CB8AC3E}">
        <p14:creationId xmlns:p14="http://schemas.microsoft.com/office/powerpoint/2010/main" val="16482057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1530</TotalTime>
  <Words>10</Words>
  <Application>Microsoft Macintosh PowerPoint</Application>
  <PresentationFormat>Custom</PresentationFormat>
  <Paragraphs>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Franklin Gothic Book</vt:lpstr>
      <vt:lpstr>Franklin Gothic Demi Cond</vt:lpstr>
      <vt:lpstr>Franklin Gothic Heavy</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Jared Silvermintz</dc:creator>
  <cp:keywords/>
  <dc:description/>
  <cp:lastModifiedBy>Jared Silvermintz</cp:lastModifiedBy>
  <cp:revision>21</cp:revision>
  <dcterms:created xsi:type="dcterms:W3CDTF">2024-02-22T20:19:10Z</dcterms:created>
  <dcterms:modified xsi:type="dcterms:W3CDTF">2024-04-29T16:08:58Z</dcterms:modified>
  <cp:category/>
</cp:coreProperties>
</file>