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/>
    <p:restoredTop sz="85006" autoAdjust="0"/>
  </p:normalViewPr>
  <p:slideViewPr>
    <p:cSldViewPr snapToGrid="0" snapToObjects="1">
      <p:cViewPr varScale="1">
        <p:scale>
          <a:sx n="47" d="100"/>
          <a:sy n="47" d="100"/>
        </p:scale>
        <p:origin x="23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50D-A2AE-4B45-B809-30284E102F8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2E427-D2D1-0F42-A4E5-D0C92D009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© Centinel Spine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MKT-1124 Rev. </a:t>
            </a:r>
            <a:r>
              <a:rPr lang="en-US"/>
              <a:t>1, 8/2024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2E427-D2D1-0F42-A4E5-D0C92D009D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iagram of a human spine&#10;&#10;Description automatically generated">
            <a:extLst>
              <a:ext uri="{FF2B5EF4-FFF2-40B4-BE49-F238E27FC236}">
                <a16:creationId xmlns:a16="http://schemas.microsoft.com/office/drawing/2014/main" id="{FFBFF76D-53BF-330F-76A0-338D9793D67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51450" y="6630120"/>
            <a:ext cx="8731150" cy="596046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6178825" y="1293649"/>
            <a:ext cx="6841433" cy="459100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FACT: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Between each pair of vertebrae is a spinal disc that acts like a shock absorber and provides flexibility during your daily activities.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5817924" y="1125415"/>
            <a:ext cx="0" cy="6666863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178567" y="1209788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1456</TotalTime>
  <Words>16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Todd Green</cp:lastModifiedBy>
  <cp:revision>23</cp:revision>
  <dcterms:created xsi:type="dcterms:W3CDTF">2024-02-22T20:19:10Z</dcterms:created>
  <dcterms:modified xsi:type="dcterms:W3CDTF">2024-08-21T14:14:30Z</dcterms:modified>
  <cp:category/>
</cp:coreProperties>
</file>