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/>
    <p:restoredTop sz="95206"/>
  </p:normalViewPr>
  <p:slideViewPr>
    <p:cSldViewPr snapToGrid="0" snapToObjects="1">
      <p:cViewPr varScale="1">
        <p:scale>
          <a:sx n="60" d="100"/>
          <a:sy n="60" d="100"/>
        </p:scale>
        <p:origin x="2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44973-50A2-1645-8941-39C587AE17D7}" type="datetimeFigureOut">
              <a:rPr lang="en-US" smtClean="0"/>
              <a:t>8/13/24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BDAB9-39F8-894B-BB25-CD4ED03C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/photos/white-and-black-printer-paper-WyxqQpyFNk8?utm_content=</a:t>
            </a:r>
            <a:r>
              <a:rPr lang="en-US" dirty="0" err="1"/>
              <a:t>creditShareLink&amp;utm_medium</a:t>
            </a:r>
            <a:r>
              <a:rPr lang="en-US" dirty="0"/>
              <a:t>=</a:t>
            </a:r>
            <a:r>
              <a:rPr lang="en-US" dirty="0" err="1"/>
              <a:t>referral&amp;utm_source</a:t>
            </a:r>
            <a:r>
              <a:rPr lang="en-US" dirty="0"/>
              <a:t>=</a:t>
            </a:r>
            <a:r>
              <a:rPr lang="en-US" dirty="0" err="1"/>
              <a:t>unsplash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BDAB9-39F8-894B-BB25-CD4ED03CC3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hundred dollar bills&#10;&#10;Description automatically generated">
            <a:extLst>
              <a:ext uri="{FF2B5EF4-FFF2-40B4-BE49-F238E27FC236}">
                <a16:creationId xmlns:a16="http://schemas.microsoft.com/office/drawing/2014/main" id="{B83B68BA-42B4-ED4B-E218-27DB15956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4229" r="10469"/>
          <a:stretch/>
        </p:blipFill>
        <p:spPr>
          <a:xfrm>
            <a:off x="310283" y="3"/>
            <a:ext cx="6885647" cy="137159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8025446" y="1825773"/>
            <a:ext cx="5077257" cy="419734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Americans spend more than $50 billion on back pain each year.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  <a:p>
            <a:pPr>
              <a:lnSpc>
                <a:spcPts val="4800"/>
              </a:lnSpc>
            </a:pPr>
            <a:endParaRPr lang="en-US" sz="24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24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https://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/4bK7Er1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068958" y="2493117"/>
            <a:ext cx="786075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651886" y="8505934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1574</TotalTime>
  <Words>34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33</cp:revision>
  <dcterms:created xsi:type="dcterms:W3CDTF">2024-02-22T20:19:10Z</dcterms:created>
  <dcterms:modified xsi:type="dcterms:W3CDTF">2024-08-13T23:02:32Z</dcterms:modified>
  <cp:category/>
</cp:coreProperties>
</file>