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67"/>
    <p:restoredTop sz="86390" autoAdjust="0"/>
  </p:normalViewPr>
  <p:slideViewPr>
    <p:cSldViewPr snapToGrid="0" snapToObjects="1">
      <p:cViewPr varScale="1">
        <p:scale>
          <a:sx n="48" d="100"/>
          <a:sy n="48" d="100"/>
        </p:scale>
        <p:origin x="23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3C6D4C-FB40-A44F-9AE5-898CE603F9A1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36CE1-AEFB-BE4B-B36A-510D964D73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3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Picture: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plusjakartasans"/>
              </a:rPr>
              <a:t>by Burst on pixels at https://www.pexels.com/photo/bed-bedroom-blanket-comfort-545015/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MKT-1124 Rev. </a:t>
            </a:r>
            <a:r>
              <a:rPr lang="en-US"/>
              <a:t>1, 8/2024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E36CE1-AEFB-BE4B-B36A-510D964D73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372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erson lying on a bed&#10;&#10;Description automatically generated">
            <a:extLst>
              <a:ext uri="{FF2B5EF4-FFF2-40B4-BE49-F238E27FC236}">
                <a16:creationId xmlns:a16="http://schemas.microsoft.com/office/drawing/2014/main" id="{5FC81238-C54F-092F-CFB4-10B0937503C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35195"/>
          <a:stretch/>
        </p:blipFill>
        <p:spPr>
          <a:xfrm>
            <a:off x="318054" y="0"/>
            <a:ext cx="13411416" cy="579353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74F0D9-2957-634B-A20A-006D7ECF45EE}"/>
              </a:ext>
            </a:extLst>
          </p:cNvPr>
          <p:cNvSpPr txBox="1"/>
          <p:nvPr userDrawn="1"/>
        </p:nvSpPr>
        <p:spPr>
          <a:xfrm>
            <a:off x="7391400" y="6980630"/>
            <a:ext cx="5791202" cy="5335195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TIP OF THE DAY: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Back sleepers may put a pillow under their knees, legs, and lower back to support the natural curve of the spine—helping to reduce pressure in the back.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9DE95CC-7E89-0543-B088-C9BFF8D0256D}"/>
              </a:ext>
            </a:extLst>
          </p:cNvPr>
          <p:cNvCxnSpPr>
            <a:cxnSpLocks/>
          </p:cNvCxnSpPr>
          <p:nvPr userDrawn="1"/>
        </p:nvCxnSpPr>
        <p:spPr>
          <a:xfrm>
            <a:off x="7030498" y="3916017"/>
            <a:ext cx="0" cy="8399808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737367" y="7698382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1466</TotalTime>
  <Words>30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Franklin Gothic Book</vt:lpstr>
      <vt:lpstr>Franklin Gothic Demi Cond</vt:lpstr>
      <vt:lpstr>Franklin Gothic Heavy</vt:lpstr>
      <vt:lpstr>plusjakartasans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Todd Green</cp:lastModifiedBy>
  <cp:revision>21</cp:revision>
  <dcterms:created xsi:type="dcterms:W3CDTF">2024-02-22T20:19:10Z</dcterms:created>
  <dcterms:modified xsi:type="dcterms:W3CDTF">2024-08-21T14:14:40Z</dcterms:modified>
  <cp:category/>
</cp:coreProperties>
</file>