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9467"/>
    <p:restoredTop sz="92011"/>
  </p:normalViewPr>
  <p:slideViewPr>
    <p:cSldViewPr snapToGrid="0" snapToObjects="1">
      <p:cViewPr varScale="1">
        <p:scale>
          <a:sx n="64" d="100"/>
          <a:sy n="64" d="100"/>
        </p:scale>
        <p:origin x="29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3B50D-A2AE-4B45-B809-30284E102F85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2E427-D2D1-0F42-A4E5-D0C92D009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18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Picture: https://</a:t>
            </a:r>
            <a:r>
              <a:rPr lang="en-US" dirty="0" err="1"/>
              <a:t>unsplash.com</a:t>
            </a:r>
            <a:r>
              <a:rPr lang="en-US" dirty="0"/>
              <a:t>/photos/doctor-holding-red-stethoscope-</a:t>
            </a:r>
            <a:r>
              <a:rPr lang="en-US" dirty="0" err="1"/>
              <a:t>hIgeoQjS_iE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2E427-D2D1-0F42-A4E5-D0C92D009D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5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doctor's hands&#10;&#10;Description automatically generated">
            <a:extLst>
              <a:ext uri="{FF2B5EF4-FFF2-40B4-BE49-F238E27FC236}">
                <a16:creationId xmlns:a16="http://schemas.microsoft.com/office/drawing/2014/main" id="{2E502C69-82C3-6B13-4E12-E2AA3E771C9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 b="3659"/>
          <a:stretch/>
        </p:blipFill>
        <p:spPr>
          <a:xfrm>
            <a:off x="318052" y="6457972"/>
            <a:ext cx="13432425" cy="725802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7017027" y="1070804"/>
            <a:ext cx="5316740" cy="459100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DID YOU KNOW?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When your pain begins to interfere with your activities of daily living, it may be time to see a specialist about your back or neck pain.</a:t>
            </a:r>
            <a:endParaRPr lang="en-US" sz="4200" spc="-81" baseline="300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6672690" y="894522"/>
            <a:ext cx="0" cy="6460435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1602314" y="1433401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1477</TotalTime>
  <Words>18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32</cp:revision>
  <dcterms:created xsi:type="dcterms:W3CDTF">2024-02-22T20:19:10Z</dcterms:created>
  <dcterms:modified xsi:type="dcterms:W3CDTF">2024-10-25T15:51:36Z</dcterms:modified>
  <cp:category/>
</cp:coreProperties>
</file>