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78CB14-3C88-551C-1781-E2ADF9AD9E1F}" name="Steven Sanderson" initials="SS" userId="S::S.Sanderson@centinelspine.com::896407bb-de0f-4b99-9b03-60b0b16fb8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/>
    <p:restoredTop sz="88549"/>
  </p:normalViewPr>
  <p:slideViewPr>
    <p:cSldViewPr snapToGrid="0" snapToObjects="1">
      <p:cViewPr varScale="1">
        <p:scale>
          <a:sx n="55" d="100"/>
          <a:sy n="55" d="100"/>
        </p:scale>
        <p:origin x="34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9F11-9BEC-124D-A999-0BAA69A169E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3ABE-A04C-5841-AAD9-FA0F8FAC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at </a:t>
            </a:r>
            <a:r>
              <a:rPr lang="en-US" dirty="0" err="1"/>
              <a:t>Pexels</a:t>
            </a:r>
            <a:r>
              <a:rPr lang="en-US" dirty="0"/>
              <a:t>: https://</a:t>
            </a:r>
            <a:r>
              <a:rPr lang="en-US" dirty="0" err="1"/>
              <a:t>www.pexels.com</a:t>
            </a:r>
            <a:r>
              <a:rPr lang="en-US" dirty="0"/>
              <a:t>/photo/a-man-wearing-a-helmet-and-sunglasses-on-a-bike-19431254/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F3ABE-A04C-5841-AAD9-FA0F8FAC2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helmet and sunglasses on a bicycle&#10;&#10;Description automatically generated">
            <a:extLst>
              <a:ext uri="{FF2B5EF4-FFF2-40B4-BE49-F238E27FC236}">
                <a16:creationId xmlns:a16="http://schemas.microsoft.com/office/drawing/2014/main" id="{EEA950FD-D021-0EB5-3254-C10E6705DB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5518" r="11617"/>
          <a:stretch/>
        </p:blipFill>
        <p:spPr>
          <a:xfrm>
            <a:off x="298798" y="2"/>
            <a:ext cx="6662057" cy="137159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669600" y="1426879"/>
            <a:ext cx="5489810" cy="65294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 marL="0" marR="0" lvl="0" indent="0" algn="l" defTabSz="457151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Total disc replacement surgery can help you get back to doing what you love. Discover the potential benefits and get your questions answered today!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804452" y="2096109"/>
            <a:ext cx="735495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513313" y="832449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1652</TotalTime>
  <Words>21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43</cp:revision>
  <dcterms:created xsi:type="dcterms:W3CDTF">2024-02-22T20:19:10Z</dcterms:created>
  <dcterms:modified xsi:type="dcterms:W3CDTF">2025-04-18T17:58:30Z</dcterms:modified>
  <cp:category/>
</cp:coreProperties>
</file>