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28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BCB20-F2B3-8E4D-86C4-48EAE645E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0188" b="6333"/>
          <a:stretch/>
        </p:blipFill>
        <p:spPr>
          <a:xfrm>
            <a:off x="0" y="0"/>
            <a:ext cx="13716000" cy="67188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391400" y="7475102"/>
            <a:ext cx="5791202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Making positive lifestyle changes like a healthier diet, increased activity, and lowering body weight may help reduce the risk of experiencing back pain.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5451938"/>
            <a:ext cx="0" cy="744905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06887" y="829056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1424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16</cp:revision>
  <dcterms:created xsi:type="dcterms:W3CDTF">2024-02-22T20:19:10Z</dcterms:created>
  <dcterms:modified xsi:type="dcterms:W3CDTF">2024-02-26T15:38:54Z</dcterms:modified>
  <cp:category/>
</cp:coreProperties>
</file>