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notesMasterIdLst>
    <p:notesMasterId r:id="rId3"/>
  </p:notesMasterIdLst>
  <p:sldIdLst>
    <p:sldId id="256" r:id="rId2"/>
  </p:sldIdLst>
  <p:sldSz cx="13716000" cy="13716000"/>
  <p:notesSz cx="6858000" cy="9144000"/>
  <p:defaultTextStyle>
    <a:defPPr>
      <a:defRPr lang="en-US"/>
    </a:defPPr>
    <a:lvl1pPr marL="0" algn="l" defTabSz="45715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51" algn="l" defTabSz="45715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304" algn="l" defTabSz="45715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458" algn="l" defTabSz="45715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609" algn="l" defTabSz="45715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762" algn="l" defTabSz="45715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913" algn="l" defTabSz="45715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066" algn="l" defTabSz="45715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218" algn="l" defTabSz="45715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414"/>
    <p:restoredTop sz="90479"/>
  </p:normalViewPr>
  <p:slideViewPr>
    <p:cSldViewPr snapToGrid="0" snapToObjects="1">
      <p:cViewPr varScale="1">
        <p:scale>
          <a:sx n="56" d="100"/>
          <a:sy n="56" d="100"/>
        </p:scale>
        <p:origin x="3088" y="2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F15EA9-931D-6B49-8663-6DD07BEBD42F}" type="datetimeFigureOut">
              <a:rPr lang="en-US" smtClean="0"/>
              <a:t>2/18/25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885950" y="1143000"/>
            <a:ext cx="30861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C7675A2-3852-8A4E-B06C-104FCDCD9D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99031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Picture: </a:t>
            </a:r>
            <a:r>
              <a:rPr lang="en-US" dirty="0"/>
              <a:t>rediscover website at https://</a:t>
            </a:r>
            <a:r>
              <a:rPr lang="en-US" dirty="0" err="1"/>
              <a:t>rediscovermylife.org</a:t>
            </a:r>
            <a:r>
              <a:rPr lang="en-US" dirty="0"/>
              <a:t>/</a:t>
            </a:r>
            <a:r>
              <a:rPr lang="en-US" dirty="0" err="1"/>
              <a:t>community.php?p</a:t>
            </a:r>
            <a:r>
              <a:rPr lang="en-US" dirty="0"/>
              <a:t>=88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C7675A2-3852-8A4E-B06C-104FCDCD9DD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04169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28702" y="2244729"/>
            <a:ext cx="11658600" cy="4775199"/>
          </a:xfrm>
          <a:prstGeom prst="rect">
            <a:avLst/>
          </a:prstGeom>
        </p:spPr>
        <p:txBody>
          <a:bodyPr anchor="b"/>
          <a:lstStyle>
            <a:lvl1pPr algn="ctr">
              <a:defRPr sz="899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14502" y="7204077"/>
            <a:ext cx="10287000" cy="3311526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3600"/>
            </a:lvl1pPr>
            <a:lvl2pPr marL="685729" indent="0" algn="ctr">
              <a:buNone/>
              <a:defRPr sz="3000"/>
            </a:lvl2pPr>
            <a:lvl3pPr marL="1371458" indent="0" algn="ctr">
              <a:buNone/>
              <a:defRPr sz="2700"/>
            </a:lvl3pPr>
            <a:lvl4pPr marL="2057184" indent="0" algn="ctr">
              <a:buNone/>
              <a:defRPr sz="2398"/>
            </a:lvl4pPr>
            <a:lvl5pPr marL="2742913" indent="0" algn="ctr">
              <a:buNone/>
              <a:defRPr sz="2398"/>
            </a:lvl5pPr>
            <a:lvl6pPr marL="3428642" indent="0" algn="ctr">
              <a:buNone/>
              <a:defRPr sz="2398"/>
            </a:lvl6pPr>
            <a:lvl7pPr marL="4114371" indent="0" algn="ctr">
              <a:buNone/>
              <a:defRPr sz="2398"/>
            </a:lvl7pPr>
            <a:lvl8pPr marL="4800098" indent="0" algn="ctr">
              <a:buNone/>
              <a:defRPr sz="2398"/>
            </a:lvl8pPr>
            <a:lvl9pPr marL="5485826" indent="0" algn="ctr">
              <a:buNone/>
              <a:defRPr sz="2398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42977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E8FEDA5C-C5A6-E840-97F4-D48187FADBC8}" type="datetimeFigureOut">
              <a:rPr lang="en-US" smtClean="0"/>
              <a:t>2/18/25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43428" y="12712704"/>
            <a:ext cx="4629148" cy="730249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686925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72376759-4687-AF45-82A4-A6960554B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6622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2977" y="730253"/>
            <a:ext cx="11830050" cy="2651126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42977" y="3651250"/>
            <a:ext cx="11830050" cy="8702676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42977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E8FEDA5C-C5A6-E840-97F4-D48187FADBC8}" type="datetimeFigureOut">
              <a:rPr lang="en-US" smtClean="0"/>
              <a:t>2/18/25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43428" y="12712704"/>
            <a:ext cx="4629148" cy="730249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686925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72376759-4687-AF45-82A4-A6960554B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80536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815514" y="730254"/>
            <a:ext cx="2957513" cy="11623674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42976" y="730254"/>
            <a:ext cx="8701089" cy="11623674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42977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E8FEDA5C-C5A6-E840-97F4-D48187FADBC8}" type="datetimeFigureOut">
              <a:rPr lang="en-US" smtClean="0"/>
              <a:t>2/18/25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43428" y="12712704"/>
            <a:ext cx="4629148" cy="730249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686925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72376759-4687-AF45-82A4-A6960554B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51065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2977" y="730253"/>
            <a:ext cx="11830050" cy="2651126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42977" y="3651250"/>
            <a:ext cx="11830050" cy="870267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42977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E8FEDA5C-C5A6-E840-97F4-D48187FADBC8}" type="datetimeFigureOut">
              <a:rPr lang="en-US" smtClean="0"/>
              <a:t>2/18/25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43428" y="12712704"/>
            <a:ext cx="4629148" cy="730249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686925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72376759-4687-AF45-82A4-A6960554B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80894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5833" y="3419482"/>
            <a:ext cx="11830050" cy="5705473"/>
          </a:xfrm>
          <a:prstGeom prst="rect">
            <a:avLst/>
          </a:prstGeom>
        </p:spPr>
        <p:txBody>
          <a:bodyPr anchor="b"/>
          <a:lstStyle>
            <a:lvl1pPr>
              <a:defRPr sz="899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35833" y="9178930"/>
            <a:ext cx="11830050" cy="300037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>
                <a:solidFill>
                  <a:schemeClr val="tx1"/>
                </a:solidFill>
              </a:defRPr>
            </a:lvl1pPr>
            <a:lvl2pPr marL="685729" indent="0">
              <a:buNone/>
              <a:defRPr sz="3000">
                <a:solidFill>
                  <a:schemeClr val="tx1">
                    <a:tint val="75000"/>
                  </a:schemeClr>
                </a:solidFill>
              </a:defRPr>
            </a:lvl2pPr>
            <a:lvl3pPr marL="1371458" indent="0">
              <a:buNone/>
              <a:defRPr sz="2700">
                <a:solidFill>
                  <a:schemeClr val="tx1">
                    <a:tint val="75000"/>
                  </a:schemeClr>
                </a:solidFill>
              </a:defRPr>
            </a:lvl3pPr>
            <a:lvl4pPr marL="2057184" indent="0">
              <a:buNone/>
              <a:defRPr sz="2398">
                <a:solidFill>
                  <a:schemeClr val="tx1">
                    <a:tint val="75000"/>
                  </a:schemeClr>
                </a:solidFill>
              </a:defRPr>
            </a:lvl4pPr>
            <a:lvl5pPr marL="2742913" indent="0">
              <a:buNone/>
              <a:defRPr sz="2398">
                <a:solidFill>
                  <a:schemeClr val="tx1">
                    <a:tint val="75000"/>
                  </a:schemeClr>
                </a:solidFill>
              </a:defRPr>
            </a:lvl5pPr>
            <a:lvl6pPr marL="3428642" indent="0">
              <a:buNone/>
              <a:defRPr sz="2398">
                <a:solidFill>
                  <a:schemeClr val="tx1">
                    <a:tint val="75000"/>
                  </a:schemeClr>
                </a:solidFill>
              </a:defRPr>
            </a:lvl6pPr>
            <a:lvl7pPr marL="4114371" indent="0">
              <a:buNone/>
              <a:defRPr sz="2398">
                <a:solidFill>
                  <a:schemeClr val="tx1">
                    <a:tint val="75000"/>
                  </a:schemeClr>
                </a:solidFill>
              </a:defRPr>
            </a:lvl7pPr>
            <a:lvl8pPr marL="4800098" indent="0">
              <a:buNone/>
              <a:defRPr sz="2398">
                <a:solidFill>
                  <a:schemeClr val="tx1">
                    <a:tint val="75000"/>
                  </a:schemeClr>
                </a:solidFill>
              </a:defRPr>
            </a:lvl8pPr>
            <a:lvl9pPr marL="5485826" indent="0">
              <a:buNone/>
              <a:defRPr sz="2398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42977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E8FEDA5C-C5A6-E840-97F4-D48187FADBC8}" type="datetimeFigureOut">
              <a:rPr lang="en-US" smtClean="0"/>
              <a:t>2/18/25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43428" y="12712704"/>
            <a:ext cx="4629148" cy="730249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686925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72376759-4687-AF45-82A4-A6960554B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03866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2977" y="730253"/>
            <a:ext cx="11830050" cy="2651126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42976" y="3651250"/>
            <a:ext cx="5829302" cy="870267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43726" y="3651250"/>
            <a:ext cx="5829302" cy="870267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942977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E8FEDA5C-C5A6-E840-97F4-D48187FADBC8}" type="datetimeFigureOut">
              <a:rPr lang="en-US" smtClean="0"/>
              <a:t>2/18/25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43428" y="12712704"/>
            <a:ext cx="4629148" cy="730249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686925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72376759-4687-AF45-82A4-A6960554B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64267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4762" y="730253"/>
            <a:ext cx="11830050" cy="2651126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44764" y="3362328"/>
            <a:ext cx="5802510" cy="1647823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3600" b="1"/>
            </a:lvl1pPr>
            <a:lvl2pPr marL="685729" indent="0">
              <a:buNone/>
              <a:defRPr sz="3000" b="1"/>
            </a:lvl2pPr>
            <a:lvl3pPr marL="1371458" indent="0">
              <a:buNone/>
              <a:defRPr sz="2700" b="1"/>
            </a:lvl3pPr>
            <a:lvl4pPr marL="2057184" indent="0">
              <a:buNone/>
              <a:defRPr sz="2398" b="1"/>
            </a:lvl4pPr>
            <a:lvl5pPr marL="2742913" indent="0">
              <a:buNone/>
              <a:defRPr sz="2398" b="1"/>
            </a:lvl5pPr>
            <a:lvl6pPr marL="3428642" indent="0">
              <a:buNone/>
              <a:defRPr sz="2398" b="1"/>
            </a:lvl6pPr>
            <a:lvl7pPr marL="4114371" indent="0">
              <a:buNone/>
              <a:defRPr sz="2398" b="1"/>
            </a:lvl7pPr>
            <a:lvl8pPr marL="4800098" indent="0">
              <a:buNone/>
              <a:defRPr sz="2398" b="1"/>
            </a:lvl8pPr>
            <a:lvl9pPr marL="5485826" indent="0">
              <a:buNone/>
              <a:defRPr sz="2398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44764" y="5010151"/>
            <a:ext cx="5802510" cy="736917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943730" y="3362328"/>
            <a:ext cx="5831087" cy="1647823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3600" b="1"/>
            </a:lvl1pPr>
            <a:lvl2pPr marL="685729" indent="0">
              <a:buNone/>
              <a:defRPr sz="3000" b="1"/>
            </a:lvl2pPr>
            <a:lvl3pPr marL="1371458" indent="0">
              <a:buNone/>
              <a:defRPr sz="2700" b="1"/>
            </a:lvl3pPr>
            <a:lvl4pPr marL="2057184" indent="0">
              <a:buNone/>
              <a:defRPr sz="2398" b="1"/>
            </a:lvl4pPr>
            <a:lvl5pPr marL="2742913" indent="0">
              <a:buNone/>
              <a:defRPr sz="2398" b="1"/>
            </a:lvl5pPr>
            <a:lvl6pPr marL="3428642" indent="0">
              <a:buNone/>
              <a:defRPr sz="2398" b="1"/>
            </a:lvl6pPr>
            <a:lvl7pPr marL="4114371" indent="0">
              <a:buNone/>
              <a:defRPr sz="2398" b="1"/>
            </a:lvl7pPr>
            <a:lvl8pPr marL="4800098" indent="0">
              <a:buNone/>
              <a:defRPr sz="2398" b="1"/>
            </a:lvl8pPr>
            <a:lvl9pPr marL="5485826" indent="0">
              <a:buNone/>
              <a:defRPr sz="2398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943730" y="5010151"/>
            <a:ext cx="5831087" cy="736917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942977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E8FEDA5C-C5A6-E840-97F4-D48187FADBC8}" type="datetimeFigureOut">
              <a:rPr lang="en-US" smtClean="0"/>
              <a:t>2/18/25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543428" y="12712704"/>
            <a:ext cx="4629148" cy="730249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9686925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72376759-4687-AF45-82A4-A6960554B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85507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2977" y="730253"/>
            <a:ext cx="11830050" cy="2651126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942977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E8FEDA5C-C5A6-E840-97F4-D48187FADBC8}" type="datetimeFigureOut">
              <a:rPr lang="en-US" smtClean="0"/>
              <a:t>2/18/25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543428" y="12712704"/>
            <a:ext cx="4629148" cy="730249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9686925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72376759-4687-AF45-82A4-A6960554B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67536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942977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E8FEDA5C-C5A6-E840-97F4-D48187FADBC8}" type="datetimeFigureOut">
              <a:rPr lang="en-US" smtClean="0"/>
              <a:t>2/18/25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543428" y="12712704"/>
            <a:ext cx="4629148" cy="730249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9686925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72376759-4687-AF45-82A4-A6960554B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16046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4765" y="914400"/>
            <a:ext cx="4423768" cy="3200400"/>
          </a:xfrm>
          <a:prstGeom prst="rect">
            <a:avLst/>
          </a:prstGeom>
        </p:spPr>
        <p:txBody>
          <a:bodyPr anchor="b"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31088" y="1974856"/>
            <a:ext cx="6943727" cy="9747249"/>
          </a:xfrm>
          <a:prstGeom prst="rect">
            <a:avLst/>
          </a:prstGeom>
        </p:spPr>
        <p:txBody>
          <a:bodyPr/>
          <a:lstStyle>
            <a:lvl1pPr>
              <a:defRPr sz="4800"/>
            </a:lvl1pPr>
            <a:lvl2pPr>
              <a:defRPr sz="4200"/>
            </a:lvl2pPr>
            <a:lvl3pPr>
              <a:defRPr sz="3600"/>
            </a:lvl3pPr>
            <a:lvl4pPr>
              <a:defRPr sz="3000"/>
            </a:lvl4pPr>
            <a:lvl5pPr>
              <a:defRPr sz="3000"/>
            </a:lvl5pPr>
            <a:lvl6pPr>
              <a:defRPr sz="3000"/>
            </a:lvl6pPr>
            <a:lvl7pPr>
              <a:defRPr sz="3000"/>
            </a:lvl7pPr>
            <a:lvl8pPr>
              <a:defRPr sz="3000"/>
            </a:lvl8pPr>
            <a:lvl9pPr>
              <a:defRPr sz="3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44765" y="4114800"/>
            <a:ext cx="4423768" cy="762317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398"/>
            </a:lvl1pPr>
            <a:lvl2pPr marL="685729" indent="0">
              <a:buNone/>
              <a:defRPr sz="2100"/>
            </a:lvl2pPr>
            <a:lvl3pPr marL="1371458" indent="0">
              <a:buNone/>
              <a:defRPr sz="1800"/>
            </a:lvl3pPr>
            <a:lvl4pPr marL="2057184" indent="0">
              <a:buNone/>
              <a:defRPr sz="1500"/>
            </a:lvl4pPr>
            <a:lvl5pPr marL="2742913" indent="0">
              <a:buNone/>
              <a:defRPr sz="1500"/>
            </a:lvl5pPr>
            <a:lvl6pPr marL="3428642" indent="0">
              <a:buNone/>
              <a:defRPr sz="1500"/>
            </a:lvl6pPr>
            <a:lvl7pPr marL="4114371" indent="0">
              <a:buNone/>
              <a:defRPr sz="1500"/>
            </a:lvl7pPr>
            <a:lvl8pPr marL="4800098" indent="0">
              <a:buNone/>
              <a:defRPr sz="1500"/>
            </a:lvl8pPr>
            <a:lvl9pPr marL="5485826" indent="0">
              <a:buNone/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942977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E8FEDA5C-C5A6-E840-97F4-D48187FADBC8}" type="datetimeFigureOut">
              <a:rPr lang="en-US" smtClean="0"/>
              <a:t>2/18/25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43428" y="12712704"/>
            <a:ext cx="4629148" cy="730249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686925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72376759-4687-AF45-82A4-A6960554B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77391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4765" y="914400"/>
            <a:ext cx="4423768" cy="3200400"/>
          </a:xfrm>
          <a:prstGeom prst="rect">
            <a:avLst/>
          </a:prstGeom>
        </p:spPr>
        <p:txBody>
          <a:bodyPr anchor="b"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831088" y="1974856"/>
            <a:ext cx="6943727" cy="9747249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4800"/>
            </a:lvl1pPr>
            <a:lvl2pPr marL="685729" indent="0">
              <a:buNone/>
              <a:defRPr sz="4200"/>
            </a:lvl2pPr>
            <a:lvl3pPr marL="1371458" indent="0">
              <a:buNone/>
              <a:defRPr sz="3600"/>
            </a:lvl3pPr>
            <a:lvl4pPr marL="2057184" indent="0">
              <a:buNone/>
              <a:defRPr sz="3000"/>
            </a:lvl4pPr>
            <a:lvl5pPr marL="2742913" indent="0">
              <a:buNone/>
              <a:defRPr sz="3000"/>
            </a:lvl5pPr>
            <a:lvl6pPr marL="3428642" indent="0">
              <a:buNone/>
              <a:defRPr sz="3000"/>
            </a:lvl6pPr>
            <a:lvl7pPr marL="4114371" indent="0">
              <a:buNone/>
              <a:defRPr sz="3000"/>
            </a:lvl7pPr>
            <a:lvl8pPr marL="4800098" indent="0">
              <a:buNone/>
              <a:defRPr sz="3000"/>
            </a:lvl8pPr>
            <a:lvl9pPr marL="5485826" indent="0">
              <a:buNone/>
              <a:defRPr sz="3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44765" y="4114800"/>
            <a:ext cx="4423768" cy="762317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398"/>
            </a:lvl1pPr>
            <a:lvl2pPr marL="685729" indent="0">
              <a:buNone/>
              <a:defRPr sz="2100"/>
            </a:lvl2pPr>
            <a:lvl3pPr marL="1371458" indent="0">
              <a:buNone/>
              <a:defRPr sz="1800"/>
            </a:lvl3pPr>
            <a:lvl4pPr marL="2057184" indent="0">
              <a:buNone/>
              <a:defRPr sz="1500"/>
            </a:lvl4pPr>
            <a:lvl5pPr marL="2742913" indent="0">
              <a:buNone/>
              <a:defRPr sz="1500"/>
            </a:lvl5pPr>
            <a:lvl6pPr marL="3428642" indent="0">
              <a:buNone/>
              <a:defRPr sz="1500"/>
            </a:lvl6pPr>
            <a:lvl7pPr marL="4114371" indent="0">
              <a:buNone/>
              <a:defRPr sz="1500"/>
            </a:lvl7pPr>
            <a:lvl8pPr marL="4800098" indent="0">
              <a:buNone/>
              <a:defRPr sz="1500"/>
            </a:lvl8pPr>
            <a:lvl9pPr marL="5485826" indent="0">
              <a:buNone/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942977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E8FEDA5C-C5A6-E840-97F4-D48187FADBC8}" type="datetimeFigureOut">
              <a:rPr lang="en-US" smtClean="0"/>
              <a:t>2/18/25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43428" y="12712704"/>
            <a:ext cx="4629148" cy="730249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686925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72376759-4687-AF45-82A4-A6960554B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16338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erson playing golf on a golf course&#10;&#10;Description automatically generated">
            <a:extLst>
              <a:ext uri="{FF2B5EF4-FFF2-40B4-BE49-F238E27FC236}">
                <a16:creationId xmlns:a16="http://schemas.microsoft.com/office/drawing/2014/main" id="{04EF1A3D-0A93-03E6-3F4C-FB4D55DFAE4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3"/>
          <a:srcRect l="51066" r="6013"/>
          <a:stretch/>
        </p:blipFill>
        <p:spPr>
          <a:xfrm>
            <a:off x="7846685" y="1"/>
            <a:ext cx="5869312" cy="13715999"/>
          </a:xfrm>
          <a:prstGeom prst="rect">
            <a:avLst/>
          </a:prstGeom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1539351F-3FCE-6844-AAE5-3E1AA349050C}"/>
              </a:ext>
            </a:extLst>
          </p:cNvPr>
          <p:cNvSpPr/>
          <p:nvPr userDrawn="1"/>
        </p:nvSpPr>
        <p:spPr>
          <a:xfrm>
            <a:off x="0" y="0"/>
            <a:ext cx="318053" cy="13716000"/>
          </a:xfrm>
          <a:prstGeom prst="rect">
            <a:avLst/>
          </a:prstGeom>
          <a:gradFill>
            <a:gsLst>
              <a:gs pos="100000">
                <a:schemeClr val="accent1">
                  <a:lumMod val="75000"/>
                  <a:alpha val="0"/>
                </a:schemeClr>
              </a:gs>
              <a:gs pos="52000">
                <a:schemeClr val="accent1">
                  <a:lumMod val="75000"/>
                </a:schemeClr>
              </a:gs>
            </a:gsLst>
            <a:path path="circle">
              <a:fillToRect r="100000" b="10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18" rIns="91440" bIns="4571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333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5FC0B8D-4553-C848-BF2A-4D1D4F207C25}"/>
              </a:ext>
            </a:extLst>
          </p:cNvPr>
          <p:cNvSpPr/>
          <p:nvPr userDrawn="1"/>
        </p:nvSpPr>
        <p:spPr>
          <a:xfrm>
            <a:off x="0" y="0"/>
            <a:ext cx="13715997" cy="13716000"/>
          </a:xfrm>
          <a:prstGeom prst="rect">
            <a:avLst/>
          </a:prstGeom>
          <a:noFill/>
          <a:ln>
            <a:gradFill flip="none" rotWithShape="1">
              <a:gsLst>
                <a:gs pos="0">
                  <a:schemeClr val="accent1">
                    <a:lumMod val="75000"/>
                  </a:schemeClr>
                </a:gs>
                <a:gs pos="76000">
                  <a:schemeClr val="accent1">
                    <a:lumMod val="75000"/>
                    <a:alpha val="0"/>
                  </a:schemeClr>
                </a:gs>
              </a:gsLst>
              <a:lin ang="2700000" scaled="1"/>
              <a:tileRect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2">
                  <a:lumMod val="10000"/>
                </a:schemeClr>
              </a:solidFill>
            </a:endParaRP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C0E39F62-E99C-FD4D-8D22-7615DBD8C1ED}"/>
              </a:ext>
            </a:extLst>
          </p:cNvPr>
          <p:cNvCxnSpPr>
            <a:cxnSpLocks/>
          </p:cNvCxnSpPr>
          <p:nvPr userDrawn="1"/>
        </p:nvCxnSpPr>
        <p:spPr>
          <a:xfrm>
            <a:off x="863596" y="2228845"/>
            <a:ext cx="8976143" cy="0"/>
          </a:xfrm>
          <a:prstGeom prst="line">
            <a:avLst/>
          </a:prstGeom>
          <a:ln w="127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F0E06993-7026-4A4C-9AC9-0CE71C780F66}"/>
              </a:ext>
            </a:extLst>
          </p:cNvPr>
          <p:cNvSpPr txBox="1"/>
          <p:nvPr userDrawn="1"/>
        </p:nvSpPr>
        <p:spPr>
          <a:xfrm>
            <a:off x="848945" y="705750"/>
            <a:ext cx="6983089" cy="6430549"/>
          </a:xfrm>
          <a:prstGeom prst="rect">
            <a:avLst/>
          </a:prstGeom>
          <a:noFill/>
        </p:spPr>
        <p:txBody>
          <a:bodyPr wrap="square" lIns="0" tIns="0" rIns="0" bIns="0" rtlCol="0" anchor="t">
            <a:noAutofit/>
          </a:bodyPr>
          <a:lstStyle/>
          <a:p>
            <a:pPr>
              <a:lnSpc>
                <a:spcPts val="5701"/>
              </a:lnSpc>
              <a:spcAft>
                <a:spcPts val="3600"/>
              </a:spcAft>
            </a:pPr>
            <a:r>
              <a:rPr lang="en-US" sz="6399" b="1" spc="-51" dirty="0">
                <a:solidFill>
                  <a:srgbClr val="00B0F0"/>
                </a:solidFill>
                <a:latin typeface="Franklin Gothic Demi Cond" panose="020B0603020102020204" pitchFamily="34" charset="0"/>
              </a:rPr>
              <a:t>QUOTE OF </a:t>
            </a:r>
            <a:br>
              <a:rPr lang="en-US" sz="6399" b="1" spc="-51" dirty="0">
                <a:solidFill>
                  <a:srgbClr val="00B0F0"/>
                </a:solidFill>
                <a:latin typeface="Franklin Gothic Demi Cond" panose="020B0603020102020204" pitchFamily="34" charset="0"/>
              </a:rPr>
            </a:br>
            <a:r>
              <a:rPr lang="en-US" sz="6399" b="1" spc="-51" dirty="0">
                <a:solidFill>
                  <a:srgbClr val="00B0F0"/>
                </a:solidFill>
                <a:latin typeface="Franklin Gothic Demi Cond" panose="020B0603020102020204" pitchFamily="34" charset="0"/>
              </a:rPr>
              <a:t>INSPIRATION:</a:t>
            </a:r>
          </a:p>
          <a:p>
            <a:pPr>
              <a:lnSpc>
                <a:spcPts val="4800"/>
              </a:lnSpc>
            </a:pPr>
            <a:r>
              <a:rPr lang="en-US" sz="4200" spc="-81" dirty="0">
                <a:solidFill>
                  <a:schemeClr val="tx1">
                    <a:lumMod val="65000"/>
                    <a:lumOff val="35000"/>
                  </a:schemeClr>
                </a:solidFill>
                <a:latin typeface="Franklin Gothic Book" panose="020B0503020102020204" pitchFamily="34" charset="0"/>
              </a:rPr>
              <a:t>"For me, it was clear, even though I’m 60 and considered by some to be ‘old’ for a disc replacement, there was no question about getting a disc replacement versus a fusion." </a:t>
            </a:r>
          </a:p>
          <a:p>
            <a:pPr>
              <a:lnSpc>
                <a:spcPts val="4800"/>
              </a:lnSpc>
            </a:pPr>
            <a:endParaRPr lang="en-US" sz="4200" spc="-81" dirty="0">
              <a:solidFill>
                <a:schemeClr val="tx1">
                  <a:lumMod val="65000"/>
                  <a:lumOff val="35000"/>
                </a:schemeClr>
              </a:solidFill>
              <a:latin typeface="Franklin Gothic Book" panose="020B0503020102020204" pitchFamily="34" charset="0"/>
            </a:endParaRPr>
          </a:p>
          <a:p>
            <a:pPr>
              <a:lnSpc>
                <a:spcPts val="3600"/>
              </a:lnSpc>
            </a:pPr>
            <a:r>
              <a:rPr lang="en-US" sz="3200" b="0" i="1" spc="-81" dirty="0">
                <a:solidFill>
                  <a:schemeClr val="tx1">
                    <a:lumMod val="65000"/>
                    <a:lumOff val="35000"/>
                  </a:schemeClr>
                </a:solidFill>
                <a:latin typeface="Franklin Gothic Book" panose="020B0503020102020204" pitchFamily="34" charset="0"/>
              </a:rPr>
              <a:t>– Kerstin I., medical device sales representative with a focus on spine, on her surgery with the </a:t>
            </a:r>
            <a:r>
              <a:rPr lang="en-US" sz="3200" b="0" i="1" spc="-8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anklin Gothic Book" panose="020B0503020102020204" pitchFamily="34" charset="0"/>
              </a:rPr>
              <a:t>pro</a:t>
            </a:r>
            <a:r>
              <a:rPr lang="en-US" sz="3200" b="1" i="1" spc="-8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anklin Gothic Book" panose="020B0503020102020204" pitchFamily="34" charset="0"/>
              </a:rPr>
              <a:t>disc</a:t>
            </a:r>
            <a:r>
              <a:rPr lang="en-US" sz="3200" b="0" i="1" spc="-81" dirty="0">
                <a:solidFill>
                  <a:schemeClr val="tx1">
                    <a:lumMod val="65000"/>
                    <a:lumOff val="35000"/>
                  </a:schemeClr>
                </a:solidFill>
                <a:latin typeface="Franklin Gothic Book" panose="020B0503020102020204" pitchFamily="34" charset="0"/>
              </a:rPr>
              <a:t> Total Disc Replacement System</a:t>
            </a:r>
          </a:p>
        </p:txBody>
      </p:sp>
    </p:spTree>
    <p:extLst>
      <p:ext uri="{BB962C8B-B14F-4D97-AF65-F5344CB8AC3E}">
        <p14:creationId xmlns:p14="http://schemas.microsoft.com/office/powerpoint/2010/main" val="19176870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1371458" rtl="0" eaLnBrk="1" latinLnBrk="0" hangingPunct="1">
        <a:lnSpc>
          <a:spcPct val="90000"/>
        </a:lnSpc>
        <a:spcBef>
          <a:spcPct val="0"/>
        </a:spcBef>
        <a:buNone/>
        <a:defRPr sz="6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64" indent="-342864" algn="l" defTabSz="1371458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4200" kern="1200">
          <a:solidFill>
            <a:schemeClr val="tx1"/>
          </a:solidFill>
          <a:latin typeface="+mn-lt"/>
          <a:ea typeface="+mn-ea"/>
          <a:cs typeface="+mn-cs"/>
        </a:defRPr>
      </a:lvl1pPr>
      <a:lvl2pPr marL="1028593" indent="-342864" algn="l" defTabSz="1371458" rtl="0" eaLnBrk="1" latinLnBrk="0" hangingPunct="1">
        <a:lnSpc>
          <a:spcPct val="90000"/>
        </a:lnSpc>
        <a:spcBef>
          <a:spcPts val="748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714322" indent="-342864" algn="l" defTabSz="1371458" rtl="0" eaLnBrk="1" latinLnBrk="0" hangingPunct="1">
        <a:lnSpc>
          <a:spcPct val="90000"/>
        </a:lnSpc>
        <a:spcBef>
          <a:spcPts val="748"/>
        </a:spcBef>
        <a:buFont typeface="Arial" panose="020B0604020202020204" pitchFamily="34" charset="0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3pPr>
      <a:lvl4pPr marL="2400049" indent="-342864" algn="l" defTabSz="1371458" rtl="0" eaLnBrk="1" latinLnBrk="0" hangingPunct="1">
        <a:lnSpc>
          <a:spcPct val="90000"/>
        </a:lnSpc>
        <a:spcBef>
          <a:spcPts val="748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3085778" indent="-342864" algn="l" defTabSz="1371458" rtl="0" eaLnBrk="1" latinLnBrk="0" hangingPunct="1">
        <a:lnSpc>
          <a:spcPct val="90000"/>
        </a:lnSpc>
        <a:spcBef>
          <a:spcPts val="748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771506" indent="-342864" algn="l" defTabSz="1371458" rtl="0" eaLnBrk="1" latinLnBrk="0" hangingPunct="1">
        <a:lnSpc>
          <a:spcPct val="90000"/>
        </a:lnSpc>
        <a:spcBef>
          <a:spcPts val="748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457235" indent="-342864" algn="l" defTabSz="1371458" rtl="0" eaLnBrk="1" latinLnBrk="0" hangingPunct="1">
        <a:lnSpc>
          <a:spcPct val="90000"/>
        </a:lnSpc>
        <a:spcBef>
          <a:spcPts val="748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5142962" indent="-342864" algn="l" defTabSz="1371458" rtl="0" eaLnBrk="1" latinLnBrk="0" hangingPunct="1">
        <a:lnSpc>
          <a:spcPct val="90000"/>
        </a:lnSpc>
        <a:spcBef>
          <a:spcPts val="748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828693" indent="-342864" algn="l" defTabSz="1371458" rtl="0" eaLnBrk="1" latinLnBrk="0" hangingPunct="1">
        <a:lnSpc>
          <a:spcPct val="90000"/>
        </a:lnSpc>
        <a:spcBef>
          <a:spcPts val="748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371458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29" algn="l" defTabSz="1371458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2pPr>
      <a:lvl3pPr marL="1371458" algn="l" defTabSz="1371458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2057184" algn="l" defTabSz="1371458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2742913" algn="l" defTabSz="1371458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428642" algn="l" defTabSz="1371458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114371" algn="l" defTabSz="1371458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800098" algn="l" defTabSz="1371458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485826" algn="l" defTabSz="1371458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>
            <a:extLst>
              <a:ext uri="{FF2B5EF4-FFF2-40B4-BE49-F238E27FC236}">
                <a16:creationId xmlns:a16="http://schemas.microsoft.com/office/drawing/2014/main" id="{A577096A-49F9-B840-A439-175950F2E287}"/>
              </a:ext>
            </a:extLst>
          </p:cNvPr>
          <p:cNvSpPr/>
          <p:nvPr/>
        </p:nvSpPr>
        <p:spPr>
          <a:xfrm>
            <a:off x="2086562" y="9370248"/>
            <a:ext cx="3718558" cy="3718562"/>
          </a:xfrm>
          <a:prstGeom prst="ellipse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18" rIns="91440" bIns="4571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3999" b="1" dirty="0">
                <a:solidFill>
                  <a:srgbClr val="00B0F0"/>
                </a:solidFill>
                <a:latin typeface="Franklin Gothic Heavy" panose="020B0603020102020204" pitchFamily="34" charset="0"/>
              </a:rPr>
              <a:t>Your Practice Logo Here</a:t>
            </a:r>
          </a:p>
        </p:txBody>
      </p:sp>
    </p:spTree>
    <p:extLst>
      <p:ext uri="{BB962C8B-B14F-4D97-AF65-F5344CB8AC3E}">
        <p14:creationId xmlns:p14="http://schemas.microsoft.com/office/powerpoint/2010/main" val="16482057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1504</TotalTime>
  <Words>23</Words>
  <Application>Microsoft Macintosh PowerPoint</Application>
  <PresentationFormat>Custom</PresentationFormat>
  <Paragraphs>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9" baseType="lpstr">
      <vt:lpstr>Aptos</vt:lpstr>
      <vt:lpstr>Arial</vt:lpstr>
      <vt:lpstr>Calibri</vt:lpstr>
      <vt:lpstr>Calibri Light</vt:lpstr>
      <vt:lpstr>Franklin Gothic Book</vt:lpstr>
      <vt:lpstr>Franklin Gothic Demi Cond</vt:lpstr>
      <vt:lpstr>Franklin Gothic Heavy</vt:lpstr>
      <vt:lpstr>Office Theme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Jared Silvermintz</dc:creator>
  <cp:keywords/>
  <dc:description/>
  <cp:lastModifiedBy>Jared Silvermintz</cp:lastModifiedBy>
  <cp:revision>23</cp:revision>
  <dcterms:created xsi:type="dcterms:W3CDTF">2024-02-22T20:19:10Z</dcterms:created>
  <dcterms:modified xsi:type="dcterms:W3CDTF">2025-02-18T19:12:53Z</dcterms:modified>
  <cp:category/>
</cp:coreProperties>
</file>