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/>
    <p:restoredTop sz="90546"/>
  </p:normalViewPr>
  <p:slideViewPr>
    <p:cSldViewPr snapToGrid="0" snapToObjects="1">
      <p:cViewPr varScale="1">
        <p:scale>
          <a:sx n="57" d="100"/>
          <a:sy n="57" d="100"/>
        </p:scale>
        <p:origin x="29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15EA9-931D-6B49-8663-6DD07BEBD42F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675A2-3852-8A4E-B06C-104FCDCD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rediscover website at https://</a:t>
            </a:r>
            <a:r>
              <a:rPr lang="en-US" dirty="0" err="1"/>
              <a:t>rediscovermylife.org</a:t>
            </a:r>
            <a:r>
              <a:rPr lang="en-US" dirty="0"/>
              <a:t>/</a:t>
            </a:r>
            <a:r>
              <a:rPr lang="en-US" dirty="0" err="1"/>
              <a:t>community.php?p</a:t>
            </a:r>
            <a:r>
              <a:rPr lang="en-US" dirty="0"/>
              <a:t>=74.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675A2-3852-8A4E-B06C-104FCDCD9D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and a child posing for a picture&#10;&#10;Description automatically generated">
            <a:extLst>
              <a:ext uri="{FF2B5EF4-FFF2-40B4-BE49-F238E27FC236}">
                <a16:creationId xmlns:a16="http://schemas.microsoft.com/office/drawing/2014/main" id="{F891A5F8-59C9-7476-6E1C-96901FF0B3F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15518" t="13176" r="43155"/>
          <a:stretch/>
        </p:blipFill>
        <p:spPr>
          <a:xfrm>
            <a:off x="8691215" y="0"/>
            <a:ext cx="5022039" cy="13716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863596" y="2228845"/>
            <a:ext cx="897614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6B9C011-1FD3-5A4F-B70D-48E5D2122E05}"/>
              </a:ext>
            </a:extLst>
          </p:cNvPr>
          <p:cNvSpPr txBox="1"/>
          <p:nvPr userDrawn="1"/>
        </p:nvSpPr>
        <p:spPr>
          <a:xfrm>
            <a:off x="848945" y="705750"/>
            <a:ext cx="7460167" cy="6430549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</a:t>
            </a:r>
            <a:b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</a:b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INSPIRATION: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"Seven days out I was back in the operating room supporting a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</a:t>
            </a:r>
            <a:r>
              <a:rPr lang="en-US" sz="4200" b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case... I’ll make it my mission in life to advocate for non-fusion and specifically </a:t>
            </a:r>
            <a:r>
              <a:rPr lang="en-US" sz="42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4200" b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."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Brian C., medical device sales representative, on his surgery with the </a:t>
            </a:r>
            <a:r>
              <a:rPr lang="en-US" sz="3200" b="0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3200" b="1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2510045" y="9016725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1498</TotalTime>
  <Words>24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21</cp:revision>
  <dcterms:created xsi:type="dcterms:W3CDTF">2024-02-22T20:19:10Z</dcterms:created>
  <dcterms:modified xsi:type="dcterms:W3CDTF">2024-10-24T19:43:14Z</dcterms:modified>
  <cp:category/>
</cp:coreProperties>
</file>