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0546"/>
  </p:normalViewPr>
  <p:slideViewPr>
    <p:cSldViewPr snapToGrid="0" snapToObjects="1">
      <p:cViewPr varScale="1">
        <p:scale>
          <a:sx n="57" d="100"/>
          <a:sy n="57" d="100"/>
        </p:scale>
        <p:origin x="29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15EA9-931D-6B49-8663-6DD07BEBD42F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675A2-3852-8A4E-B06C-104FCDCD9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0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rediscover website at https://</a:t>
            </a:r>
            <a:r>
              <a:rPr lang="en-US" dirty="0" err="1"/>
              <a:t>rediscovermylife.org</a:t>
            </a:r>
            <a:r>
              <a:rPr lang="en-US" dirty="0"/>
              <a:t>/</a:t>
            </a:r>
            <a:r>
              <a:rPr lang="en-US" dirty="0" err="1"/>
              <a:t>community.php?p</a:t>
            </a:r>
            <a:r>
              <a:rPr lang="en-US"/>
              <a:t>=82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675A2-3852-8A4E-B06C-104FCDCD9D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1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and two children posing for a picture&#10;&#10;Description automatically generated">
            <a:extLst>
              <a:ext uri="{FF2B5EF4-FFF2-40B4-BE49-F238E27FC236}">
                <a16:creationId xmlns:a16="http://schemas.microsoft.com/office/drawing/2014/main" id="{C5ED19BC-12CF-DE42-3CD1-2662C6EFE4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4122" r="20194" b="1190"/>
          <a:stretch/>
        </p:blipFill>
        <p:spPr>
          <a:xfrm>
            <a:off x="6521774" y="25216"/>
            <a:ext cx="7208873" cy="1369078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7CF5BA6-7950-7D45-9864-0CB4568E74BA}"/>
              </a:ext>
            </a:extLst>
          </p:cNvPr>
          <p:cNvCxnSpPr>
            <a:cxnSpLocks/>
          </p:cNvCxnSpPr>
          <p:nvPr userDrawn="1"/>
        </p:nvCxnSpPr>
        <p:spPr>
          <a:xfrm>
            <a:off x="863596" y="2586661"/>
            <a:ext cx="6193187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782C02B-0C07-B44C-8230-9C70DF2D2381}"/>
              </a:ext>
            </a:extLst>
          </p:cNvPr>
          <p:cNvSpPr txBox="1"/>
          <p:nvPr userDrawn="1"/>
        </p:nvSpPr>
        <p:spPr>
          <a:xfrm>
            <a:off x="848946" y="1063566"/>
            <a:ext cx="5127285" cy="11499502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7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QUOTE OF </a:t>
            </a:r>
            <a:b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</a:b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INSPIRATION: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Before total disc replacement surgery: </a:t>
            </a:r>
            <a:b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</a:b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"I was in so much pain that I had to stop playing all the sports I enjoyed."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After the surgery: </a:t>
            </a:r>
            <a:b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</a:b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"I would do the surgery again in a heartbeat. I have my life back!"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– Russell O., married father of four, on his surgery with the </a:t>
            </a:r>
            <a:r>
              <a:rPr lang="en-US" sz="3200" b="0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</a:t>
            </a:r>
            <a:r>
              <a:rPr lang="en-US" sz="3200" b="1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3200" b="1" i="1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3200" b="1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L</a:t>
            </a: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Total Disc Replacement System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8739A7-76C9-DB45-80A2-F3969507A002}"/>
              </a:ext>
            </a:extLst>
          </p:cNvPr>
          <p:cNvSpPr/>
          <p:nvPr userDrawn="1"/>
        </p:nvSpPr>
        <p:spPr>
          <a:xfrm>
            <a:off x="6507124" y="8547656"/>
            <a:ext cx="7228751" cy="5168344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8276985" y="9320744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1508</TotalTime>
  <Words>23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23</cp:revision>
  <dcterms:created xsi:type="dcterms:W3CDTF">2024-02-22T20:19:10Z</dcterms:created>
  <dcterms:modified xsi:type="dcterms:W3CDTF">2024-12-03T15:43:07Z</dcterms:modified>
  <cp:category/>
</cp:coreProperties>
</file>