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5"/>
    <p:restoredTop sz="90479"/>
  </p:normalViewPr>
  <p:slideViewPr>
    <p:cSldViewPr snapToGrid="0" snapToObjects="1">
      <p:cViewPr varScale="1">
        <p:scale>
          <a:sx n="56" d="100"/>
          <a:sy n="56" d="100"/>
        </p:scale>
        <p:origin x="308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EA9-931D-6B49-8663-6DD07BEBD42F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75A2-3852-8A4E-B06C-104FCDCD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owned by </a:t>
            </a:r>
            <a:r>
              <a:rPr lang="en-US" dirty="0" err="1"/>
              <a:t>Centinel</a:t>
            </a:r>
            <a:r>
              <a:rPr lang="en-US" dirty="0"/>
              <a:t> Spine on the rediscover website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community.php?p</a:t>
            </a:r>
            <a:r>
              <a:rPr lang="en-US" dirty="0"/>
              <a:t>=88.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675A2-3852-8A4E-B06C-104FCDCD9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riding a horse on a rocky beach&#10;&#10;Description automatically generated">
            <a:extLst>
              <a:ext uri="{FF2B5EF4-FFF2-40B4-BE49-F238E27FC236}">
                <a16:creationId xmlns:a16="http://schemas.microsoft.com/office/drawing/2014/main" id="{FC3A32AB-7F65-E8D1-20B1-51EC38A635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3686" r="32383"/>
          <a:stretch/>
        </p:blipFill>
        <p:spPr>
          <a:xfrm>
            <a:off x="7991061" y="0"/>
            <a:ext cx="5724936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800B44-ACBD-5242-8CAA-FAA17CA83537}"/>
              </a:ext>
            </a:extLst>
          </p:cNvPr>
          <p:cNvCxnSpPr>
            <a:cxnSpLocks/>
          </p:cNvCxnSpPr>
          <p:nvPr userDrawn="1"/>
        </p:nvCxnSpPr>
        <p:spPr>
          <a:xfrm>
            <a:off x="863596" y="2228845"/>
            <a:ext cx="808162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C12F59-EEF7-424B-AFFC-9501E9CF306B}"/>
              </a:ext>
            </a:extLst>
          </p:cNvPr>
          <p:cNvSpPr txBox="1"/>
          <p:nvPr userDrawn="1"/>
        </p:nvSpPr>
        <p:spPr>
          <a:xfrm>
            <a:off x="848945" y="705750"/>
            <a:ext cx="6983089" cy="64305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"For me, it was clear, even though I’m 60 and considered by some to be ‘old’ for a disc replacement, there was no question about getting a disc replacement versus a fusion."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Kerstin I., medical device sales representative with a focus on spine, on her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2104609" y="939310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29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21</cp:revision>
  <dcterms:created xsi:type="dcterms:W3CDTF">2024-02-22T20:19:10Z</dcterms:created>
  <dcterms:modified xsi:type="dcterms:W3CDTF">2025-04-18T15:50:18Z</dcterms:modified>
  <cp:category/>
</cp:coreProperties>
</file>