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/>
    <p:restoredTop sz="91944"/>
  </p:normalViewPr>
  <p:slideViewPr>
    <p:cSldViewPr snapToGrid="0" snapToObjects="1">
      <p:cViewPr varScale="1">
        <p:scale>
          <a:sx n="57" d="100"/>
          <a:sy n="57" d="100"/>
        </p:scale>
        <p:origin x="3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rediscover at https://</a:t>
            </a:r>
            <a:r>
              <a:rPr lang="en-US" dirty="0" err="1"/>
              <a:t>rediscovermylife.org</a:t>
            </a:r>
            <a:r>
              <a:rPr lang="en-US" dirty="0"/>
              <a:t>/</a:t>
            </a:r>
            <a:r>
              <a:rPr lang="en-US" dirty="0" err="1"/>
              <a:t>community.php?p</a:t>
            </a:r>
            <a:r>
              <a:rPr lang="en-US" dirty="0"/>
              <a:t>=25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3D823C-50CB-B74D-91FD-989928EDFB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21357" t="3094" r="20651" b="17836"/>
          <a:stretch/>
        </p:blipFill>
        <p:spPr>
          <a:xfrm>
            <a:off x="318054" y="0"/>
            <a:ext cx="6698972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8C63BB-6B99-5A48-BE51-661026EDBD98}"/>
              </a:ext>
            </a:extLst>
          </p:cNvPr>
          <p:cNvCxnSpPr>
            <a:cxnSpLocks/>
          </p:cNvCxnSpPr>
          <p:nvPr userDrawn="1"/>
        </p:nvCxnSpPr>
        <p:spPr>
          <a:xfrm>
            <a:off x="4441850" y="2228845"/>
            <a:ext cx="8956096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F801FA6-712B-8746-BEA3-033C3710BE5C}"/>
              </a:ext>
            </a:extLst>
          </p:cNvPr>
          <p:cNvSpPr txBox="1"/>
          <p:nvPr userDrawn="1"/>
        </p:nvSpPr>
        <p:spPr>
          <a:xfrm>
            <a:off x="7766747" y="705750"/>
            <a:ext cx="5631199" cy="6430549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"After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my pain went from a 12/10 to a 1.5/10! I’m back to doing everything that I wanted without limitations."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Joe L.M., Medical Device Sales, on life after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3200" b="1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657330" y="8919974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1541</TotalTime>
  <Words>22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38</cp:revision>
  <dcterms:created xsi:type="dcterms:W3CDTF">2024-02-22T20:19:10Z</dcterms:created>
  <dcterms:modified xsi:type="dcterms:W3CDTF">2025-05-23T20:07:20Z</dcterms:modified>
  <cp:category/>
</cp:coreProperties>
</file>