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15"/>
    <p:restoredTop sz="90146"/>
  </p:normalViewPr>
  <p:slideViewPr>
    <p:cSldViewPr snapToGrid="0" snapToObjects="1">
      <p:cViewPr varScale="1">
        <p:scale>
          <a:sx n="56" d="100"/>
          <a:sy n="56" d="100"/>
        </p:scale>
        <p:origin x="332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4FD77-1F8E-8042-99B5-7B897F0DEBBC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DB392-DEA3-F241-9B53-14E28D241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62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t-LT" b="0" i="0" u="none" strike="noStrike" dirty="0">
                <a:solidFill>
                  <a:srgbClr val="000000"/>
                </a:solidFill>
                <a:effectLst/>
                <a:latin typeface="plusjakartasans"/>
              </a:rPr>
              <a:t>Picture </a:t>
            </a:r>
            <a:r>
              <a:rPr lang="lt-LT" b="0" i="0" u="none" strike="noStrike" dirty="0" err="1">
                <a:solidFill>
                  <a:srgbClr val="000000"/>
                </a:solidFill>
                <a:effectLst/>
                <a:latin typeface="plusjakartasans"/>
              </a:rPr>
              <a:t>from</a:t>
            </a:r>
            <a:r>
              <a:rPr lang="lt-LT" b="0" i="0" u="none" strike="noStrike" dirty="0">
                <a:solidFill>
                  <a:srgbClr val="000000"/>
                </a:solidFill>
                <a:effectLst/>
                <a:latin typeface="plusjakartasans"/>
              </a:rPr>
              <a:t> </a:t>
            </a:r>
            <a:r>
              <a:rPr lang="lt-LT" b="0" i="0" u="none" strike="noStrike" dirty="0" err="1">
                <a:solidFill>
                  <a:srgbClr val="000000"/>
                </a:solidFill>
                <a:effectLst/>
                <a:latin typeface="plusjakartasans"/>
              </a:rPr>
              <a:t>Pexels</a:t>
            </a:r>
            <a:r>
              <a:rPr lang="lt-LT" b="0" i="0" u="none" strike="noStrike" dirty="0">
                <a:solidFill>
                  <a:srgbClr val="000000"/>
                </a:solidFill>
                <a:effectLst/>
                <a:latin typeface="plusjakartasans"/>
              </a:rPr>
              <a:t>: https://</a:t>
            </a:r>
            <a:r>
              <a:rPr lang="lt-LT" b="0" i="0" u="none" strike="noStrike" dirty="0" err="1">
                <a:solidFill>
                  <a:srgbClr val="000000"/>
                </a:solidFill>
                <a:effectLst/>
                <a:latin typeface="plusjakartasans"/>
              </a:rPr>
              <a:t>www.pexels.com</a:t>
            </a:r>
            <a:r>
              <a:rPr lang="lt-LT" b="0" i="0" u="none" strike="noStrike" dirty="0">
                <a:solidFill>
                  <a:srgbClr val="000000"/>
                </a:solidFill>
                <a:effectLst/>
                <a:latin typeface="plusjakartasans"/>
              </a:rPr>
              <a:t>/</a:t>
            </a:r>
            <a:r>
              <a:rPr lang="lt-LT" b="0" i="0" u="none" strike="noStrike" dirty="0" err="1">
                <a:solidFill>
                  <a:srgbClr val="000000"/>
                </a:solidFill>
                <a:effectLst/>
                <a:latin typeface="plusjakartasans"/>
              </a:rPr>
              <a:t>photo</a:t>
            </a:r>
            <a:r>
              <a:rPr lang="lt-LT" b="0" i="0" u="none" strike="noStrike" dirty="0">
                <a:solidFill>
                  <a:srgbClr val="000000"/>
                </a:solidFill>
                <a:effectLst/>
                <a:latin typeface="plusjakartasans"/>
              </a:rPr>
              <a:t>/physiotherapist-with-exercising-man-20860622/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DB392-DEA3-F241-9B53-14E28D241A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403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helping a person push-ups&#10;&#10;Description automatically generated">
            <a:extLst>
              <a:ext uri="{FF2B5EF4-FFF2-40B4-BE49-F238E27FC236}">
                <a16:creationId xmlns:a16="http://schemas.microsoft.com/office/drawing/2014/main" id="{E3FE88AE-E22C-2976-E94E-78A426389C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4523" b="11585"/>
          <a:stretch/>
        </p:blipFill>
        <p:spPr>
          <a:xfrm>
            <a:off x="318053" y="0"/>
            <a:ext cx="13397941" cy="749410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6601294" y="8094844"/>
            <a:ext cx="6689140" cy="502041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TIP OF THE DAY:</a:t>
            </a:r>
            <a:endParaRPr lang="en-US" sz="4200" b="1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Make sure to continue physical therapy after total disc replacement surgery to stretch, strengthen and stabilize the muscles in the back and neck.</a:t>
            </a:r>
            <a:endParaRPr lang="en-US" sz="1800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6175733" y="5451938"/>
            <a:ext cx="0" cy="748881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1323079" y="8548042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1551</TotalTime>
  <Words>21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plusjakartasans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25</cp:revision>
  <dcterms:created xsi:type="dcterms:W3CDTF">2024-02-22T20:19:10Z</dcterms:created>
  <dcterms:modified xsi:type="dcterms:W3CDTF">2024-10-25T15:40:59Z</dcterms:modified>
  <cp:category/>
</cp:coreProperties>
</file>