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30"/>
    <p:restoredTop sz="95206"/>
  </p:normalViewPr>
  <p:slideViewPr>
    <p:cSldViewPr snapToGrid="0" snapToObjects="1">
      <p:cViewPr varScale="1">
        <p:scale>
          <a:sx n="60" d="100"/>
          <a:sy n="60" d="100"/>
        </p:scale>
        <p:origin x="29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44973-50A2-1645-8941-39C587AE17D7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BDAB9-39F8-894B-BB25-CD4ED03CC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87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https://</a:t>
            </a:r>
            <a:r>
              <a:rPr lang="en-US" dirty="0" err="1"/>
              <a:t>unsplash.com</a:t>
            </a:r>
            <a:r>
              <a:rPr lang="en-US" dirty="0"/>
              <a:t>/photos/man-in-white-t-shirt-and-black-shorts-holding-golf-club-kaZ6Uu54ZjE?utm_content=</a:t>
            </a:r>
            <a:r>
              <a:rPr lang="en-US" dirty="0" err="1"/>
              <a:t>creditShareLink&amp;utm_medium</a:t>
            </a:r>
            <a:r>
              <a:rPr lang="en-US" dirty="0"/>
              <a:t>=</a:t>
            </a:r>
            <a:r>
              <a:rPr lang="en-US" dirty="0" err="1"/>
              <a:t>referral&amp;utm_source</a:t>
            </a:r>
            <a:r>
              <a:rPr lang="en-US" dirty="0"/>
              <a:t>=</a:t>
            </a:r>
            <a:r>
              <a:rPr lang="en-US" dirty="0" err="1"/>
              <a:t>unsplash</a:t>
            </a:r>
            <a:endParaRPr lang="en-US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ABDAB9-39F8-894B-BB25-CD4ED03CC3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40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swinging a golf club&#10;&#10;Description automatically generated">
            <a:extLst>
              <a:ext uri="{FF2B5EF4-FFF2-40B4-BE49-F238E27FC236}">
                <a16:creationId xmlns:a16="http://schemas.microsoft.com/office/drawing/2014/main" id="{C5408FDB-D17A-7CE6-858A-CA9E33E582E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0957"/>
          <a:stretch/>
        </p:blipFill>
        <p:spPr>
          <a:xfrm>
            <a:off x="304158" y="-3"/>
            <a:ext cx="5838225" cy="1371600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6698976" y="1328816"/>
            <a:ext cx="6553841" cy="723392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DID YOU KNOW?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Professional athletes—like PGA golfers—have experienced back pain, have had spine surgeries such as total disc replacement, and continue to play at the highest level on the green today.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5188229" y="1936526"/>
            <a:ext cx="753386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7994543" y="8331433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1571</TotalTime>
  <Words>34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30</cp:revision>
  <dcterms:created xsi:type="dcterms:W3CDTF">2024-02-22T20:19:10Z</dcterms:created>
  <dcterms:modified xsi:type="dcterms:W3CDTF">2024-06-27T19:06:28Z</dcterms:modified>
  <cp:category/>
</cp:coreProperties>
</file>