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4"/>
    <p:restoredTop sz="95739"/>
  </p:normalViewPr>
  <p:slideViewPr>
    <p:cSldViewPr snapToGrid="0" snapToObjects="1">
      <p:cViewPr varScale="1">
        <p:scale>
          <a:sx n="60" d="100"/>
          <a:sy n="60" d="100"/>
        </p:scale>
        <p:origin x="30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© </a:t>
            </a:r>
            <a:r>
              <a:rPr lang="en-US" dirty="0" err="1"/>
              <a:t>Centinel</a:t>
            </a:r>
            <a:r>
              <a:rPr lang="en-US"/>
              <a:t> Spine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E46558-858D-AA41-BCD3-731C6860B526}"/>
              </a:ext>
            </a:extLst>
          </p:cNvPr>
          <p:cNvSpPr/>
          <p:nvPr userDrawn="1"/>
        </p:nvSpPr>
        <p:spPr>
          <a:xfrm rot="5400000">
            <a:off x="3596424" y="3596425"/>
            <a:ext cx="6858002" cy="1338115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1" name="Manual Input 10">
            <a:extLst>
              <a:ext uri="{FF2B5EF4-FFF2-40B4-BE49-F238E27FC236}">
                <a16:creationId xmlns:a16="http://schemas.microsoft.com/office/drawing/2014/main" id="{E0183D3A-F9FD-E04E-8727-EB632467B69D}"/>
              </a:ext>
            </a:extLst>
          </p:cNvPr>
          <p:cNvSpPr/>
          <p:nvPr userDrawn="1"/>
        </p:nvSpPr>
        <p:spPr>
          <a:xfrm rot="5400000">
            <a:off x="1183904" y="6008943"/>
            <a:ext cx="6858002" cy="8556113"/>
          </a:xfrm>
          <a:prstGeom prst="flowChartManualInpu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5860773" y="835765"/>
            <a:ext cx="7405365" cy="689414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 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is the most studied total disc replacement in the world, with over 540 published papers.* These papers have illustrated the safety, effectiveness, long-term results, bio-mechanical analyses, and cost-effectiveness of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499873" y="835765"/>
            <a:ext cx="0" cy="653907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0B905933-7D31-DB46-B7AF-568BE2A02C16}"/>
              </a:ext>
            </a:extLst>
          </p:cNvPr>
          <p:cNvGrpSpPr/>
          <p:nvPr userDrawn="1"/>
        </p:nvGrpSpPr>
        <p:grpSpPr>
          <a:xfrm>
            <a:off x="1229370" y="6103994"/>
            <a:ext cx="11804359" cy="6858002"/>
            <a:chOff x="573389" y="7176052"/>
            <a:chExt cx="10156312" cy="590053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44B6422-8F9D-6449-A78D-7F8ECA0A948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r="65897"/>
            <a:stretch/>
          </p:blipFill>
          <p:spPr>
            <a:xfrm>
              <a:off x="652901" y="7176052"/>
              <a:ext cx="6205100" cy="329648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1738238-BEA5-294C-B686-79071CAF4F5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36708" r="29189"/>
            <a:stretch/>
          </p:blipFill>
          <p:spPr>
            <a:xfrm>
              <a:off x="573389" y="9780104"/>
              <a:ext cx="6205100" cy="3296481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D16569D-CE85-9D48-8B9C-67EA386318E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0645" r="18"/>
            <a:stretch/>
          </p:blipFill>
          <p:spPr>
            <a:xfrm>
              <a:off x="7211247" y="9780104"/>
              <a:ext cx="3518454" cy="3296481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67FC98B-4A9F-DD49-BF0A-C03B1D1DC8AC}"/>
              </a:ext>
            </a:extLst>
          </p:cNvPr>
          <p:cNvSpPr/>
          <p:nvPr userDrawn="1"/>
        </p:nvSpPr>
        <p:spPr>
          <a:xfrm>
            <a:off x="630421" y="13162002"/>
            <a:ext cx="12750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* </a:t>
            </a:r>
            <a:r>
              <a:rPr lang="en-US" sz="18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Search performed on </a:t>
            </a:r>
            <a:r>
              <a:rPr lang="en-US" sz="180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Pubmed</a:t>
            </a:r>
            <a:r>
              <a:rPr lang="en-US" sz="18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</a:t>
            </a:r>
            <a:r>
              <a:rPr lang="en-US" sz="180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Embase</a:t>
            </a:r>
            <a:r>
              <a:rPr lang="en-US" sz="18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Ovid Medline</a:t>
            </a:r>
            <a:r>
              <a:rPr lang="en-US" sz="1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18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covering 1988 – 2024.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078551" y="1626189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10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32</cp:revision>
  <dcterms:created xsi:type="dcterms:W3CDTF">2024-02-22T20:19:10Z</dcterms:created>
  <dcterms:modified xsi:type="dcterms:W3CDTF">2024-09-03T18:10:49Z</dcterms:modified>
  <cp:category/>
</cp:coreProperties>
</file>