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467"/>
    <p:restoredTop sz="92011"/>
  </p:normalViewPr>
  <p:slideViewPr>
    <p:cSldViewPr snapToGrid="0" snapToObjects="1">
      <p:cViewPr varScale="1">
        <p:scale>
          <a:sx n="64" d="100"/>
          <a:sy n="64" d="100"/>
        </p:scale>
        <p:origin x="2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is from the </a:t>
            </a:r>
            <a:r>
              <a:rPr lang="en-US" dirty="0" err="1"/>
              <a:t>prodisc</a:t>
            </a:r>
            <a:r>
              <a:rPr lang="en-US" dirty="0"/>
              <a:t> C patient brochure from </a:t>
            </a:r>
            <a:r>
              <a:rPr lang="en-US" dirty="0" err="1"/>
              <a:t>Centinel</a:t>
            </a:r>
            <a:r>
              <a:rPr lang="en-US" dirty="0"/>
              <a:t> Spine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figure with a bone in the back&#10;&#10;Description automatically generated">
            <a:extLst>
              <a:ext uri="{FF2B5EF4-FFF2-40B4-BE49-F238E27FC236}">
                <a16:creationId xmlns:a16="http://schemas.microsoft.com/office/drawing/2014/main" id="{6CD1470D-0510-3C06-55C9-267EE7215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2585"/>
          <a:stretch/>
        </p:blipFill>
        <p:spPr>
          <a:xfrm>
            <a:off x="318053" y="1"/>
            <a:ext cx="13397947" cy="69971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0384C8A-A369-7E46-B4B3-3B52A5CE40E3}"/>
              </a:ext>
            </a:extLst>
          </p:cNvPr>
          <p:cNvSpPr/>
          <p:nvPr userDrawn="1"/>
        </p:nvSpPr>
        <p:spPr>
          <a:xfrm>
            <a:off x="0" y="6997148"/>
            <a:ext cx="5817924" cy="671885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1000">
                <a:schemeClr val="bg1">
                  <a:alpha val="9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4964016" y="7698895"/>
            <a:ext cx="8394167" cy="45910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38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Total disc replacement with pro</a:t>
            </a:r>
            <a:r>
              <a:rPr lang="en-US" sz="3800" b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disc</a:t>
            </a:r>
            <a:r>
              <a:rPr lang="en-US" sz="3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®</a:t>
            </a:r>
            <a:r>
              <a:rPr lang="en-US" sz="38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3800" b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</a:t>
            </a:r>
            <a:r>
              <a:rPr lang="en-US" sz="38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allows for increased mobility in the treated segment, and studies have shown this mobility may result in fewer re-operations compared to spinal fusion.</a:t>
            </a:r>
            <a:r>
              <a:rPr lang="en-US" sz="3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endParaRPr lang="en-US" sz="38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4644259" y="1848678"/>
            <a:ext cx="0" cy="987949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576609-B28A-A341-A6A5-94F89BCFEA74}"/>
              </a:ext>
            </a:extLst>
          </p:cNvPr>
          <p:cNvSpPr txBox="1"/>
          <p:nvPr userDrawn="1"/>
        </p:nvSpPr>
        <p:spPr>
          <a:xfrm>
            <a:off x="878058" y="12682330"/>
            <a:ext cx="11605489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Janssen ME, et al, 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ProDisc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-C Total Disc Replacement Versus ACDF for Single-Level Symptomatic Cervical Disc Disease, JBJS, 2015, 97:1738-47.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933241" y="8101243"/>
            <a:ext cx="3103501" cy="3103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1490</TotalTime>
  <Words>16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36</cp:revision>
  <dcterms:created xsi:type="dcterms:W3CDTF">2024-02-22T20:19:10Z</dcterms:created>
  <dcterms:modified xsi:type="dcterms:W3CDTF">2024-11-20T20:43:56Z</dcterms:modified>
  <cp:category/>
</cp:coreProperties>
</file>