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67"/>
    <p:restoredTop sz="92011"/>
  </p:normalViewPr>
  <p:slideViewPr>
    <p:cSldViewPr snapToGrid="0" snapToObjects="1">
      <p:cViewPr varScale="1">
        <p:scale>
          <a:sx n="58" d="100"/>
          <a:sy n="58" d="100"/>
        </p:scale>
        <p:origin x="3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dirty="0" err="1"/>
              <a:t>Unsplash</a:t>
            </a:r>
            <a:r>
              <a:rPr lang="en-US" dirty="0"/>
              <a:t> at https://</a:t>
            </a:r>
            <a:r>
              <a:rPr lang="en-US" dirty="0" err="1"/>
              <a:t>unsplash.com</a:t>
            </a:r>
            <a:r>
              <a:rPr lang="en-US" dirty="0"/>
              <a:t>/photos/person-using-laptop-computer-beside-aloe-vera-tMI2_-r5Nfo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typing on a computer&#10;&#10;Description automatically generated">
            <a:extLst>
              <a:ext uri="{FF2B5EF4-FFF2-40B4-BE49-F238E27FC236}">
                <a16:creationId xmlns:a16="http://schemas.microsoft.com/office/drawing/2014/main" id="{0C602FAE-CD3F-E39A-F49C-D38CC977027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t="3458" b="21816"/>
          <a:stretch/>
        </p:blipFill>
        <p:spPr>
          <a:xfrm>
            <a:off x="318052" y="7041527"/>
            <a:ext cx="13397947" cy="667447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017026" y="752753"/>
            <a:ext cx="6010297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Educate yourself about spine health, conditions, and treatments to help reduce anxiety, inform your decisions, and improve recovery. Learn more at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rediscovermylife.org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.</a:t>
            </a:r>
            <a:endParaRPr lang="en-US" sz="4200" spc="-81" baseline="300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672690" y="680484"/>
            <a:ext cx="0" cy="790692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626378" y="1506762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1564</TotalTime>
  <Words>20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42</cp:revision>
  <dcterms:created xsi:type="dcterms:W3CDTF">2024-02-22T20:19:10Z</dcterms:created>
  <dcterms:modified xsi:type="dcterms:W3CDTF">2025-02-18T19:24:59Z</dcterms:modified>
  <cp:category/>
</cp:coreProperties>
</file>