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13716000" cy="13716000"/>
  <p:notesSz cx="6858000" cy="91440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4" algn="l" defTabSz="457151" rtl="0" eaLnBrk="1" latinLnBrk="0" hangingPunct="1">
      <a:defRPr sz="1800" kern="1200">
        <a:solidFill>
          <a:schemeClr val="tx1"/>
        </a:solidFill>
        <a:latin typeface="+mn-lt"/>
        <a:ea typeface="+mn-ea"/>
        <a:cs typeface="+mn-cs"/>
      </a:defRPr>
    </a:lvl3pPr>
    <a:lvl4pPr marL="1371458" algn="l" defTabSz="457151" rtl="0" eaLnBrk="1" latinLnBrk="0" hangingPunct="1">
      <a:defRPr sz="1800" kern="1200">
        <a:solidFill>
          <a:schemeClr val="tx1"/>
        </a:solidFill>
        <a:latin typeface="+mn-lt"/>
        <a:ea typeface="+mn-ea"/>
        <a:cs typeface="+mn-cs"/>
      </a:defRPr>
    </a:lvl4pPr>
    <a:lvl5pPr marL="1828609" algn="l" defTabSz="457151" rtl="0" eaLnBrk="1" latinLnBrk="0" hangingPunct="1">
      <a:defRPr sz="1800" kern="1200">
        <a:solidFill>
          <a:schemeClr val="tx1"/>
        </a:solidFill>
        <a:latin typeface="+mn-lt"/>
        <a:ea typeface="+mn-ea"/>
        <a:cs typeface="+mn-cs"/>
      </a:defRPr>
    </a:lvl5pPr>
    <a:lvl6pPr marL="2285762" algn="l" defTabSz="457151" rtl="0" eaLnBrk="1" latinLnBrk="0" hangingPunct="1">
      <a:defRPr sz="1800" kern="1200">
        <a:solidFill>
          <a:schemeClr val="tx1"/>
        </a:solidFill>
        <a:latin typeface="+mn-lt"/>
        <a:ea typeface="+mn-ea"/>
        <a:cs typeface="+mn-cs"/>
      </a:defRPr>
    </a:lvl6pPr>
    <a:lvl7pPr marL="2742913" algn="l" defTabSz="457151" rtl="0" eaLnBrk="1" latinLnBrk="0" hangingPunct="1">
      <a:defRPr sz="1800" kern="1200">
        <a:solidFill>
          <a:schemeClr val="tx1"/>
        </a:solidFill>
        <a:latin typeface="+mn-lt"/>
        <a:ea typeface="+mn-ea"/>
        <a:cs typeface="+mn-cs"/>
      </a:defRPr>
    </a:lvl7pPr>
    <a:lvl8pPr marL="3200066" algn="l" defTabSz="457151" rtl="0" eaLnBrk="1" latinLnBrk="0" hangingPunct="1">
      <a:defRPr sz="1800" kern="1200">
        <a:solidFill>
          <a:schemeClr val="tx1"/>
        </a:solidFill>
        <a:latin typeface="+mn-lt"/>
        <a:ea typeface="+mn-ea"/>
        <a:cs typeface="+mn-cs"/>
      </a:defRPr>
    </a:lvl8pPr>
    <a:lvl9pPr marL="3657218" algn="l" defTabSz="45715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67"/>
    <p:restoredTop sz="92011"/>
  </p:normalViewPr>
  <p:slideViewPr>
    <p:cSldViewPr snapToGrid="0" snapToObjects="1">
      <p:cViewPr varScale="1">
        <p:scale>
          <a:sx n="58" d="100"/>
          <a:sy n="58" d="100"/>
        </p:scale>
        <p:origin x="322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D3B50D-A2AE-4B45-B809-30284E102F85}" type="datetimeFigureOut">
              <a:rPr lang="en-US" smtClean="0"/>
              <a:t>2/18/25</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2E427-D2D1-0F42-A4E5-D0C92D009D68}" type="slidenum">
              <a:rPr lang="en-US" smtClean="0"/>
              <a:t>‹#›</a:t>
            </a:fld>
            <a:endParaRPr lang="en-US"/>
          </a:p>
        </p:txBody>
      </p:sp>
    </p:spTree>
    <p:extLst>
      <p:ext uri="{BB962C8B-B14F-4D97-AF65-F5344CB8AC3E}">
        <p14:creationId xmlns:p14="http://schemas.microsoft.com/office/powerpoint/2010/main" val="192511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Picture from at https://</a:t>
            </a:r>
            <a:r>
              <a:rPr lang="en-US" dirty="0" err="1"/>
              <a:t>unsplash.com</a:t>
            </a:r>
            <a:r>
              <a:rPr lang="en-US"/>
              <a:t>/photos/a-woman-sitting-at-a-desk-using-a-laptop-computer-1ZrHX1Kj594.</a:t>
            </a:r>
            <a:endParaRPr lang="en-US" dirty="0"/>
          </a:p>
        </p:txBody>
      </p:sp>
      <p:sp>
        <p:nvSpPr>
          <p:cNvPr id="4" name="Slide Number Placeholder 3"/>
          <p:cNvSpPr>
            <a:spLocks noGrp="1"/>
          </p:cNvSpPr>
          <p:nvPr>
            <p:ph type="sldNum" sz="quarter" idx="5"/>
          </p:nvPr>
        </p:nvSpPr>
        <p:spPr/>
        <p:txBody>
          <a:bodyPr/>
          <a:lstStyle/>
          <a:p>
            <a:fld id="{1802E427-D2D1-0F42-A4E5-D0C92D009D68}" type="slidenum">
              <a:rPr lang="en-US" smtClean="0"/>
              <a:t>1</a:t>
            </a:fld>
            <a:endParaRPr lang="en-US"/>
          </a:p>
        </p:txBody>
      </p:sp>
    </p:spTree>
    <p:extLst>
      <p:ext uri="{BB962C8B-B14F-4D97-AF65-F5344CB8AC3E}">
        <p14:creationId xmlns:p14="http://schemas.microsoft.com/office/powerpoint/2010/main" val="12677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2" y="2244729"/>
            <a:ext cx="11658600" cy="4775199"/>
          </a:xfrm>
          <a:prstGeom prst="rect">
            <a:avLst/>
          </a:prstGeom>
        </p:spPr>
        <p:txBody>
          <a:bodyPr anchor="b"/>
          <a:lstStyle>
            <a:lvl1pPr algn="ctr">
              <a:defRPr sz="8998"/>
            </a:lvl1pPr>
          </a:lstStyle>
          <a:p>
            <a:r>
              <a:rPr lang="en-US"/>
              <a:t>Click to edit Master title style</a:t>
            </a:r>
            <a:endParaRPr lang="en-US" dirty="0"/>
          </a:p>
        </p:txBody>
      </p:sp>
      <p:sp>
        <p:nvSpPr>
          <p:cNvPr id="3" name="Subtitle 2"/>
          <p:cNvSpPr>
            <a:spLocks noGrp="1"/>
          </p:cNvSpPr>
          <p:nvPr>
            <p:ph type="subTitle" idx="1"/>
          </p:nvPr>
        </p:nvSpPr>
        <p:spPr>
          <a:xfrm>
            <a:off x="1714502" y="7204077"/>
            <a:ext cx="10287000" cy="3311526"/>
          </a:xfrm>
          <a:prstGeom prst="rect">
            <a:avLst/>
          </a:prstGeom>
        </p:spPr>
        <p:txBody>
          <a:bodyPr/>
          <a:lstStyle>
            <a:lvl1pPr marL="0" indent="0" algn="ctr">
              <a:buNone/>
              <a:defRPr sz="3600"/>
            </a:lvl1pPr>
            <a:lvl2pPr marL="685729" indent="0" algn="ctr">
              <a:buNone/>
              <a:defRPr sz="3000"/>
            </a:lvl2pPr>
            <a:lvl3pPr marL="1371458" indent="0" algn="ctr">
              <a:buNone/>
              <a:defRPr sz="2700"/>
            </a:lvl3pPr>
            <a:lvl4pPr marL="2057184" indent="0" algn="ctr">
              <a:buNone/>
              <a:defRPr sz="2398"/>
            </a:lvl4pPr>
            <a:lvl5pPr marL="2742913" indent="0" algn="ctr">
              <a:buNone/>
              <a:defRPr sz="2398"/>
            </a:lvl5pPr>
            <a:lvl6pPr marL="3428642" indent="0" algn="ctr">
              <a:buNone/>
              <a:defRPr sz="2398"/>
            </a:lvl6pPr>
            <a:lvl7pPr marL="4114371" indent="0" algn="ctr">
              <a:buNone/>
              <a:defRPr sz="2398"/>
            </a:lvl7pPr>
            <a:lvl8pPr marL="4800098" indent="0" algn="ctr">
              <a:buNone/>
              <a:defRPr sz="2398"/>
            </a:lvl8pPr>
            <a:lvl9pPr marL="5485826" indent="0" algn="ctr">
              <a:buNone/>
              <a:defRPr sz="2398"/>
            </a:lvl9pPr>
          </a:lstStyle>
          <a:p>
            <a:r>
              <a:rPr lang="en-US"/>
              <a:t>Click to edit Master subtitle style</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7966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42977" y="3651250"/>
            <a:ext cx="11830050" cy="870267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14805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4" y="730254"/>
            <a:ext cx="2957513" cy="1162367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730254"/>
            <a:ext cx="8701089" cy="1162367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635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942977" y="3651250"/>
            <a:ext cx="11830050"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8780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3" y="3419482"/>
            <a:ext cx="11830050" cy="5705473"/>
          </a:xfrm>
          <a:prstGeom prst="rect">
            <a:avLst/>
          </a:prstGeom>
        </p:spPr>
        <p:txBody>
          <a:bodyPr anchor="b"/>
          <a:lstStyle>
            <a:lvl1pPr>
              <a:defRPr sz="8998"/>
            </a:lvl1pPr>
          </a:lstStyle>
          <a:p>
            <a:r>
              <a:rPr lang="en-US"/>
              <a:t>Click to edit Master title style</a:t>
            </a:r>
            <a:endParaRPr lang="en-US" dirty="0"/>
          </a:p>
        </p:txBody>
      </p:sp>
      <p:sp>
        <p:nvSpPr>
          <p:cNvPr id="3" name="Text Placeholder 2"/>
          <p:cNvSpPr>
            <a:spLocks noGrp="1"/>
          </p:cNvSpPr>
          <p:nvPr>
            <p:ph type="body" idx="1"/>
          </p:nvPr>
        </p:nvSpPr>
        <p:spPr>
          <a:xfrm>
            <a:off x="935833" y="9178930"/>
            <a:ext cx="11830050" cy="3000373"/>
          </a:xfrm>
          <a:prstGeom prst="rect">
            <a:avLst/>
          </a:prstGeom>
        </p:spPr>
        <p:txBody>
          <a:bodyPr/>
          <a:lstStyle>
            <a:lvl1pPr marL="0" indent="0">
              <a:buNone/>
              <a:defRPr sz="3600">
                <a:solidFill>
                  <a:schemeClr val="tx1"/>
                </a:solidFill>
              </a:defRPr>
            </a:lvl1pPr>
            <a:lvl2pPr marL="685729" indent="0">
              <a:buNone/>
              <a:defRPr sz="3000">
                <a:solidFill>
                  <a:schemeClr val="tx1">
                    <a:tint val="75000"/>
                  </a:schemeClr>
                </a:solidFill>
              </a:defRPr>
            </a:lvl2pPr>
            <a:lvl3pPr marL="1371458" indent="0">
              <a:buNone/>
              <a:defRPr sz="2700">
                <a:solidFill>
                  <a:schemeClr val="tx1">
                    <a:tint val="75000"/>
                  </a:schemeClr>
                </a:solidFill>
              </a:defRPr>
            </a:lvl3pPr>
            <a:lvl4pPr marL="2057184" indent="0">
              <a:buNone/>
              <a:defRPr sz="2398">
                <a:solidFill>
                  <a:schemeClr val="tx1">
                    <a:tint val="75000"/>
                  </a:schemeClr>
                </a:solidFill>
              </a:defRPr>
            </a:lvl4pPr>
            <a:lvl5pPr marL="2742913" indent="0">
              <a:buNone/>
              <a:defRPr sz="2398">
                <a:solidFill>
                  <a:schemeClr val="tx1">
                    <a:tint val="75000"/>
                  </a:schemeClr>
                </a:solidFill>
              </a:defRPr>
            </a:lvl5pPr>
            <a:lvl6pPr marL="3428642" indent="0">
              <a:buNone/>
              <a:defRPr sz="2398">
                <a:solidFill>
                  <a:schemeClr val="tx1">
                    <a:tint val="75000"/>
                  </a:schemeClr>
                </a:solidFill>
              </a:defRPr>
            </a:lvl6pPr>
            <a:lvl7pPr marL="4114371" indent="0">
              <a:buNone/>
              <a:defRPr sz="2398">
                <a:solidFill>
                  <a:schemeClr val="tx1">
                    <a:tint val="75000"/>
                  </a:schemeClr>
                </a:solidFill>
              </a:defRPr>
            </a:lvl7pPr>
            <a:lvl8pPr marL="4800098" indent="0">
              <a:buNone/>
              <a:defRPr sz="2398">
                <a:solidFill>
                  <a:schemeClr val="tx1">
                    <a:tint val="75000"/>
                  </a:schemeClr>
                </a:solidFill>
              </a:defRPr>
            </a:lvl8pPr>
            <a:lvl9pPr marL="5485826" indent="0">
              <a:buNone/>
              <a:defRPr sz="23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28038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94297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4664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2" y="730253"/>
            <a:ext cx="11830050" cy="2651126"/>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44764" y="3362328"/>
            <a:ext cx="5802510"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4" name="Content Placeholder 3"/>
          <p:cNvSpPr>
            <a:spLocks noGrp="1"/>
          </p:cNvSpPr>
          <p:nvPr>
            <p:ph sz="half" idx="2"/>
          </p:nvPr>
        </p:nvSpPr>
        <p:spPr>
          <a:xfrm>
            <a:off x="944764" y="5010151"/>
            <a:ext cx="5802510"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30" y="3362328"/>
            <a:ext cx="5831087"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6" name="Content Placeholder 5"/>
          <p:cNvSpPr>
            <a:spLocks noGrp="1"/>
          </p:cNvSpPr>
          <p:nvPr>
            <p:ph sz="quarter" idx="4"/>
          </p:nvPr>
        </p:nvSpPr>
        <p:spPr>
          <a:xfrm>
            <a:off x="6943730" y="5010151"/>
            <a:ext cx="5831087"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8" name="Footer Placeholder 7"/>
          <p:cNvSpPr>
            <a:spLocks noGrp="1"/>
          </p:cNvSpPr>
          <p:nvPr>
            <p:ph type="ftr" sz="quarter" idx="11"/>
          </p:nvPr>
        </p:nvSpPr>
        <p:spPr>
          <a:xfrm>
            <a:off x="4543428" y="12712704"/>
            <a:ext cx="4629148" cy="730249"/>
          </a:xfrm>
          <a:prstGeom prst="rect">
            <a:avLst/>
          </a:prstGeom>
        </p:spPr>
        <p:txBody>
          <a:bodyPr/>
          <a:lstStyle/>
          <a:p>
            <a:endParaRPr lang="en-US"/>
          </a:p>
        </p:txBody>
      </p:sp>
      <p:sp>
        <p:nvSpPr>
          <p:cNvPr id="9" name="Slide Number Placeholder 8"/>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80855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4" name="Footer Placeholder 3"/>
          <p:cNvSpPr>
            <a:spLocks noGrp="1"/>
          </p:cNvSpPr>
          <p:nvPr>
            <p:ph type="ftr" sz="quarter" idx="11"/>
          </p:nvPr>
        </p:nvSpPr>
        <p:spPr>
          <a:xfrm>
            <a:off x="4543428" y="12712704"/>
            <a:ext cx="4629148" cy="730249"/>
          </a:xfrm>
          <a:prstGeom prst="rect">
            <a:avLst/>
          </a:prstGeom>
        </p:spPr>
        <p:txBody>
          <a:bodyPr/>
          <a:lstStyle/>
          <a:p>
            <a:endParaRPr lang="en-US"/>
          </a:p>
        </p:txBody>
      </p:sp>
      <p:sp>
        <p:nvSpPr>
          <p:cNvPr id="5" name="Slide Number Placeholder 4"/>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93675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3" name="Footer Placeholder 2"/>
          <p:cNvSpPr>
            <a:spLocks noGrp="1"/>
          </p:cNvSpPr>
          <p:nvPr>
            <p:ph type="ftr" sz="quarter" idx="11"/>
          </p:nvPr>
        </p:nvSpPr>
        <p:spPr>
          <a:xfrm>
            <a:off x="4543428" y="12712704"/>
            <a:ext cx="4629148" cy="730249"/>
          </a:xfrm>
          <a:prstGeom prst="rect">
            <a:avLst/>
          </a:prstGeom>
        </p:spPr>
        <p:txBody>
          <a:bodyPr/>
          <a:lstStyle/>
          <a:p>
            <a:endParaRPr lang="en-US"/>
          </a:p>
        </p:txBody>
      </p:sp>
      <p:sp>
        <p:nvSpPr>
          <p:cNvPr id="4" name="Slide Number Placeholder 3"/>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3160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8" y="1974856"/>
            <a:ext cx="6943727" cy="9747249"/>
          </a:xfrm>
          <a:prstGeom prst="rect">
            <a:avLst/>
          </a:prstGeo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46773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8" y="1974856"/>
            <a:ext cx="6943727" cy="9747249"/>
          </a:xfrm>
          <a:prstGeom prst="rect">
            <a:avLst/>
          </a:prstGeom>
        </p:spPr>
        <p:txBody>
          <a:bodyPr anchor="t"/>
          <a:lstStyle>
            <a:lvl1pPr marL="0" indent="0">
              <a:buNone/>
              <a:defRPr sz="4800"/>
            </a:lvl1pPr>
            <a:lvl2pPr marL="685729" indent="0">
              <a:buNone/>
              <a:defRPr sz="4200"/>
            </a:lvl2pPr>
            <a:lvl3pPr marL="1371458" indent="0">
              <a:buNone/>
              <a:defRPr sz="3600"/>
            </a:lvl3pPr>
            <a:lvl4pPr marL="2057184" indent="0">
              <a:buNone/>
              <a:defRPr sz="3000"/>
            </a:lvl4pPr>
            <a:lvl5pPr marL="2742913" indent="0">
              <a:buNone/>
              <a:defRPr sz="3000"/>
            </a:lvl5pPr>
            <a:lvl6pPr marL="3428642" indent="0">
              <a:buNone/>
              <a:defRPr sz="3000"/>
            </a:lvl6pPr>
            <a:lvl7pPr marL="4114371" indent="0">
              <a:buNone/>
              <a:defRPr sz="3000"/>
            </a:lvl7pPr>
            <a:lvl8pPr marL="4800098" indent="0">
              <a:buNone/>
              <a:defRPr sz="3000"/>
            </a:lvl8pPr>
            <a:lvl9pPr marL="5485826"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2/18/25</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55163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 person sitting at a desk using a computer&#10;&#10;Description automatically generated">
            <a:extLst>
              <a:ext uri="{FF2B5EF4-FFF2-40B4-BE49-F238E27FC236}">
                <a16:creationId xmlns:a16="http://schemas.microsoft.com/office/drawing/2014/main" id="{48C53859-6B2A-7D6E-8026-872E230FA1B5}"/>
              </a:ext>
            </a:extLst>
          </p:cNvPr>
          <p:cNvPicPr>
            <a:picLocks noChangeAspect="1"/>
          </p:cNvPicPr>
          <p:nvPr userDrawn="1"/>
        </p:nvPicPr>
        <p:blipFill rotWithShape="1">
          <a:blip r:embed="rId13"/>
          <a:srcRect t="9001"/>
          <a:stretch/>
        </p:blipFill>
        <p:spPr>
          <a:xfrm>
            <a:off x="318054" y="0"/>
            <a:ext cx="13397946" cy="6858000"/>
          </a:xfrm>
          <a:prstGeom prst="rect">
            <a:avLst/>
          </a:prstGeom>
        </p:spPr>
      </p:pic>
      <p:sp>
        <p:nvSpPr>
          <p:cNvPr id="10" name="Rectangle 9">
            <a:extLst>
              <a:ext uri="{FF2B5EF4-FFF2-40B4-BE49-F238E27FC236}">
                <a16:creationId xmlns:a16="http://schemas.microsoft.com/office/drawing/2014/main" id="{EDFEADEB-6054-C44B-882D-CFA22A63F6C6}"/>
              </a:ext>
            </a:extLst>
          </p:cNvPr>
          <p:cNvSpPr/>
          <p:nvPr userDrawn="1"/>
        </p:nvSpPr>
        <p:spPr>
          <a:xfrm>
            <a:off x="0" y="0"/>
            <a:ext cx="318053" cy="13716000"/>
          </a:xfrm>
          <a:prstGeom prst="rect">
            <a:avLst/>
          </a:prstGeom>
          <a:gradFill>
            <a:gsLst>
              <a:gs pos="100000">
                <a:schemeClr val="accent1">
                  <a:lumMod val="75000"/>
                  <a:alpha val="0"/>
                </a:schemeClr>
              </a:gs>
              <a:gs pos="52000">
                <a:schemeClr val="accent1">
                  <a:lumMod val="75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endParaRPr lang="en-US" sz="1333" dirty="0"/>
          </a:p>
        </p:txBody>
      </p:sp>
      <p:sp>
        <p:nvSpPr>
          <p:cNvPr id="11" name="Rectangle 10">
            <a:extLst>
              <a:ext uri="{FF2B5EF4-FFF2-40B4-BE49-F238E27FC236}">
                <a16:creationId xmlns:a16="http://schemas.microsoft.com/office/drawing/2014/main" id="{69DC5859-0F20-7349-A2B3-E1BDD8F0C677}"/>
              </a:ext>
            </a:extLst>
          </p:cNvPr>
          <p:cNvSpPr/>
          <p:nvPr userDrawn="1"/>
        </p:nvSpPr>
        <p:spPr>
          <a:xfrm>
            <a:off x="0" y="0"/>
            <a:ext cx="13715997" cy="13716000"/>
          </a:xfrm>
          <a:prstGeom prst="rect">
            <a:avLst/>
          </a:prstGeom>
          <a:noFill/>
          <a:ln>
            <a:gradFill flip="none" rotWithShape="1">
              <a:gsLst>
                <a:gs pos="0">
                  <a:schemeClr val="accent1">
                    <a:lumMod val="75000"/>
                  </a:schemeClr>
                </a:gs>
                <a:gs pos="76000">
                  <a:schemeClr val="accent1">
                    <a:lumMod val="75000"/>
                    <a:alpha val="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dirty="0">
              <a:solidFill>
                <a:schemeClr val="bg2">
                  <a:lumMod val="10000"/>
                </a:schemeClr>
              </a:solidFill>
            </a:endParaRPr>
          </a:p>
        </p:txBody>
      </p:sp>
      <p:sp>
        <p:nvSpPr>
          <p:cNvPr id="12" name="TextBox 11">
            <a:extLst>
              <a:ext uri="{FF2B5EF4-FFF2-40B4-BE49-F238E27FC236}">
                <a16:creationId xmlns:a16="http://schemas.microsoft.com/office/drawing/2014/main" id="{70D5288F-4AC7-F748-A78B-13612DD3F4FF}"/>
              </a:ext>
            </a:extLst>
          </p:cNvPr>
          <p:cNvSpPr txBox="1"/>
          <p:nvPr userDrawn="1"/>
        </p:nvSpPr>
        <p:spPr>
          <a:xfrm>
            <a:off x="878058" y="7698895"/>
            <a:ext cx="7454343" cy="4591002"/>
          </a:xfrm>
          <a:prstGeom prst="rect">
            <a:avLst/>
          </a:prstGeom>
          <a:noFill/>
        </p:spPr>
        <p:txBody>
          <a:bodyPr wrap="square" lIns="0" tIns="0" rIns="0" bIns="0" rtlCol="0" anchor="t">
            <a:noAutofit/>
          </a:bodyPr>
          <a:lstStyle/>
          <a:p>
            <a:pPr algn="r">
              <a:lnSpc>
                <a:spcPts val="5001"/>
              </a:lnSpc>
              <a:spcAft>
                <a:spcPts val="3600"/>
              </a:spcAft>
            </a:pPr>
            <a:r>
              <a:rPr lang="en-US" sz="6399" b="1" spc="-51" dirty="0">
                <a:solidFill>
                  <a:srgbClr val="00B0F0"/>
                </a:solidFill>
                <a:latin typeface="Franklin Gothic Demi Cond" panose="020B0603020102020204" pitchFamily="34" charset="0"/>
              </a:rPr>
              <a:t>TIP OF THE DAY:</a:t>
            </a:r>
          </a:p>
          <a:p>
            <a:pPr algn="r">
              <a:lnSpc>
                <a:spcPts val="4500"/>
              </a:lnSpc>
            </a:pPr>
            <a:r>
              <a:rPr lang="en-US" sz="3800" spc="-81" dirty="0">
                <a:solidFill>
                  <a:schemeClr val="tx1">
                    <a:lumMod val="65000"/>
                    <a:lumOff val="35000"/>
                  </a:schemeClr>
                </a:solidFill>
                <a:latin typeface="Franklin Gothic Book" panose="020B0503020102020204" pitchFamily="34" charset="0"/>
              </a:rPr>
              <a:t>While waiting for spine surgery, practice good posture to help alleviate back pain. Sit straight up, relax your shoulders, and keep your feet flat on the floor. You can also try putting a pillow or a rolled towel between your lower back and the back of the chair.</a:t>
            </a:r>
            <a:r>
              <a:rPr lang="en-US" sz="3800" spc="-81" baseline="30000" dirty="0">
                <a:solidFill>
                  <a:schemeClr val="tx1">
                    <a:lumMod val="65000"/>
                    <a:lumOff val="35000"/>
                  </a:schemeClr>
                </a:solidFill>
                <a:latin typeface="Franklin Gothic Book" panose="020B0503020102020204" pitchFamily="34" charset="0"/>
              </a:rPr>
              <a:t>1</a:t>
            </a:r>
            <a:endParaRPr lang="en-US" sz="3800" spc="-81" dirty="0">
              <a:solidFill>
                <a:schemeClr val="tx1">
                  <a:lumMod val="65000"/>
                  <a:lumOff val="35000"/>
                </a:schemeClr>
              </a:solidFill>
              <a:latin typeface="Franklin Gothic Book" panose="020B0503020102020204" pitchFamily="34" charset="0"/>
            </a:endParaRPr>
          </a:p>
        </p:txBody>
      </p:sp>
      <p:cxnSp>
        <p:nvCxnSpPr>
          <p:cNvPr id="15" name="Straight Connector 14">
            <a:extLst>
              <a:ext uri="{FF2B5EF4-FFF2-40B4-BE49-F238E27FC236}">
                <a16:creationId xmlns:a16="http://schemas.microsoft.com/office/drawing/2014/main" id="{1885A9DE-007A-FF4C-954B-45714AD1260B}"/>
              </a:ext>
            </a:extLst>
          </p:cNvPr>
          <p:cNvCxnSpPr>
            <a:cxnSpLocks/>
          </p:cNvCxnSpPr>
          <p:nvPr userDrawn="1"/>
        </p:nvCxnSpPr>
        <p:spPr>
          <a:xfrm>
            <a:off x="8600033" y="6221896"/>
            <a:ext cx="0" cy="6500191"/>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E5B8F93-020E-0647-9825-F145E37D64AB}"/>
              </a:ext>
            </a:extLst>
          </p:cNvPr>
          <p:cNvSpPr txBox="1"/>
          <p:nvPr userDrawn="1"/>
        </p:nvSpPr>
        <p:spPr>
          <a:xfrm>
            <a:off x="878058" y="12940745"/>
            <a:ext cx="7454343" cy="636106"/>
          </a:xfrm>
          <a:prstGeom prst="rect">
            <a:avLst/>
          </a:prstGeom>
          <a:noFill/>
        </p:spPr>
        <p:txBody>
          <a:bodyPr wrap="square" lIns="0" tIns="0" rIns="0" bIns="0" rtlCol="0" anchor="t">
            <a:noAutofit/>
          </a:bodyPr>
          <a:lstStyle/>
          <a:p>
            <a:pPr marL="0" marR="0" lvl="0" indent="0" algn="r" defTabSz="457151" rtl="0" eaLnBrk="1" fontAlgn="auto" latinLnBrk="0" hangingPunct="1">
              <a:lnSpc>
                <a:spcPct val="100000"/>
              </a:lnSpc>
              <a:spcBef>
                <a:spcPts val="0"/>
              </a:spcBef>
              <a:spcAft>
                <a:spcPts val="0"/>
              </a:spcAft>
              <a:buClrTx/>
              <a:buSzTx/>
              <a:buFontTx/>
              <a:buNone/>
              <a:tabLst/>
              <a:defRPr/>
            </a:pPr>
            <a:r>
              <a:rPr lang="en-US" sz="2800" spc="-81" baseline="30000" dirty="0">
                <a:solidFill>
                  <a:schemeClr val="tx1">
                    <a:lumMod val="65000"/>
                    <a:lumOff val="35000"/>
                  </a:schemeClr>
                </a:solidFill>
                <a:latin typeface="Franklin Gothic Book" panose="020B0503020102020204" pitchFamily="34" charset="0"/>
              </a:rPr>
              <a:t>1 </a:t>
            </a:r>
            <a:r>
              <a:rPr lang="en-US" sz="2400" spc="-81" dirty="0">
                <a:solidFill>
                  <a:schemeClr val="tx1">
                    <a:lumMod val="65000"/>
                    <a:lumOff val="35000"/>
                  </a:schemeClr>
                </a:solidFill>
                <a:latin typeface="Franklin Gothic Book" panose="020B0503020102020204" pitchFamily="34" charset="0"/>
              </a:rPr>
              <a:t>https://</a:t>
            </a:r>
            <a:r>
              <a:rPr lang="en-US" sz="2400" spc="-81" dirty="0" err="1">
                <a:solidFill>
                  <a:schemeClr val="tx1">
                    <a:lumMod val="65000"/>
                    <a:lumOff val="35000"/>
                  </a:schemeClr>
                </a:solidFill>
                <a:latin typeface="Franklin Gothic Book" panose="020B0503020102020204" pitchFamily="34" charset="0"/>
              </a:rPr>
              <a:t>bit.ly</a:t>
            </a:r>
            <a:r>
              <a:rPr lang="en-US" sz="2400" spc="-81" dirty="0">
                <a:solidFill>
                  <a:schemeClr val="tx1">
                    <a:lumMod val="65000"/>
                    <a:lumOff val="35000"/>
                  </a:schemeClr>
                </a:solidFill>
                <a:latin typeface="Franklin Gothic Book" panose="020B0503020102020204" pitchFamily="34" charset="0"/>
              </a:rPr>
              <a:t>/4enXeOa</a:t>
            </a:r>
          </a:p>
        </p:txBody>
      </p:sp>
      <p:sp>
        <p:nvSpPr>
          <p:cNvPr id="13" name="Rectangle 12">
            <a:extLst>
              <a:ext uri="{FF2B5EF4-FFF2-40B4-BE49-F238E27FC236}">
                <a16:creationId xmlns:a16="http://schemas.microsoft.com/office/drawing/2014/main" id="{1539351F-3FCE-6844-AAE5-3E1AA349050C}"/>
              </a:ext>
            </a:extLst>
          </p:cNvPr>
          <p:cNvSpPr/>
          <p:nvPr userDrawn="1"/>
        </p:nvSpPr>
        <p:spPr>
          <a:xfrm>
            <a:off x="0" y="0"/>
            <a:ext cx="318053" cy="13716000"/>
          </a:xfrm>
          <a:prstGeom prst="rect">
            <a:avLst/>
          </a:prstGeom>
          <a:gradFill>
            <a:gsLst>
              <a:gs pos="100000">
                <a:schemeClr val="accent1">
                  <a:lumMod val="75000"/>
                  <a:alpha val="0"/>
                </a:schemeClr>
              </a:gs>
              <a:gs pos="52000">
                <a:schemeClr val="accent1">
                  <a:lumMod val="75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endParaRPr lang="en-US" sz="1333" dirty="0"/>
          </a:p>
        </p:txBody>
      </p:sp>
      <p:sp>
        <p:nvSpPr>
          <p:cNvPr id="14" name="Rectangle 13">
            <a:extLst>
              <a:ext uri="{FF2B5EF4-FFF2-40B4-BE49-F238E27FC236}">
                <a16:creationId xmlns:a16="http://schemas.microsoft.com/office/drawing/2014/main" id="{75FC0B8D-4553-C848-BF2A-4D1D4F207C25}"/>
              </a:ext>
            </a:extLst>
          </p:cNvPr>
          <p:cNvSpPr/>
          <p:nvPr userDrawn="1"/>
        </p:nvSpPr>
        <p:spPr>
          <a:xfrm>
            <a:off x="0" y="0"/>
            <a:ext cx="13715997" cy="13716000"/>
          </a:xfrm>
          <a:prstGeom prst="rect">
            <a:avLst/>
          </a:prstGeom>
          <a:noFill/>
          <a:ln>
            <a:gradFill flip="none" rotWithShape="1">
              <a:gsLst>
                <a:gs pos="0">
                  <a:schemeClr val="accent1">
                    <a:lumMod val="75000"/>
                  </a:schemeClr>
                </a:gs>
                <a:gs pos="76000">
                  <a:schemeClr val="accent1">
                    <a:lumMod val="75000"/>
                    <a:alpha val="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dirty="0">
              <a:solidFill>
                <a:schemeClr val="bg2">
                  <a:lumMod val="10000"/>
                </a:schemeClr>
              </a:solidFill>
            </a:endParaRPr>
          </a:p>
        </p:txBody>
      </p:sp>
    </p:spTree>
    <p:extLst>
      <p:ext uri="{BB962C8B-B14F-4D97-AF65-F5344CB8AC3E}">
        <p14:creationId xmlns:p14="http://schemas.microsoft.com/office/powerpoint/2010/main" val="1917687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71458"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864" indent="-342864" algn="l" defTabSz="1371458"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593" indent="-342864" algn="l" defTabSz="1371458" rtl="0" eaLnBrk="1" latinLnBrk="0" hangingPunct="1">
        <a:lnSpc>
          <a:spcPct val="90000"/>
        </a:lnSpc>
        <a:spcBef>
          <a:spcPts val="748"/>
        </a:spcBef>
        <a:buFont typeface="Arial" panose="020B0604020202020204" pitchFamily="34" charset="0"/>
        <a:buChar char="•"/>
        <a:defRPr sz="3600" kern="1200">
          <a:solidFill>
            <a:schemeClr val="tx1"/>
          </a:solidFill>
          <a:latin typeface="+mn-lt"/>
          <a:ea typeface="+mn-ea"/>
          <a:cs typeface="+mn-cs"/>
        </a:defRPr>
      </a:lvl2pPr>
      <a:lvl3pPr marL="1714322" indent="-342864" algn="l" defTabSz="1371458" rtl="0" eaLnBrk="1" latinLnBrk="0" hangingPunct="1">
        <a:lnSpc>
          <a:spcPct val="90000"/>
        </a:lnSpc>
        <a:spcBef>
          <a:spcPts val="748"/>
        </a:spcBef>
        <a:buFont typeface="Arial" panose="020B0604020202020204" pitchFamily="34" charset="0"/>
        <a:buChar char="•"/>
        <a:defRPr sz="3000" kern="1200">
          <a:solidFill>
            <a:schemeClr val="tx1"/>
          </a:solidFill>
          <a:latin typeface="+mn-lt"/>
          <a:ea typeface="+mn-ea"/>
          <a:cs typeface="+mn-cs"/>
        </a:defRPr>
      </a:lvl3pPr>
      <a:lvl4pPr marL="2400049"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4pPr>
      <a:lvl5pPr marL="3085778"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5pPr>
      <a:lvl6pPr marL="3771506"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6pPr>
      <a:lvl7pPr marL="4457235"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7pPr>
      <a:lvl8pPr marL="5142962"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8pPr>
      <a:lvl9pPr marL="5828693"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58" rtl="0" eaLnBrk="1" latinLnBrk="0" hangingPunct="1">
        <a:defRPr sz="2700" kern="1200">
          <a:solidFill>
            <a:schemeClr val="tx1"/>
          </a:solidFill>
          <a:latin typeface="+mn-lt"/>
          <a:ea typeface="+mn-ea"/>
          <a:cs typeface="+mn-cs"/>
        </a:defRPr>
      </a:lvl1pPr>
      <a:lvl2pPr marL="685729" algn="l" defTabSz="1371458" rtl="0" eaLnBrk="1" latinLnBrk="0" hangingPunct="1">
        <a:defRPr sz="2700" kern="1200">
          <a:solidFill>
            <a:schemeClr val="tx1"/>
          </a:solidFill>
          <a:latin typeface="+mn-lt"/>
          <a:ea typeface="+mn-ea"/>
          <a:cs typeface="+mn-cs"/>
        </a:defRPr>
      </a:lvl2pPr>
      <a:lvl3pPr marL="1371458" algn="l" defTabSz="1371458" rtl="0" eaLnBrk="1" latinLnBrk="0" hangingPunct="1">
        <a:defRPr sz="2700" kern="1200">
          <a:solidFill>
            <a:schemeClr val="tx1"/>
          </a:solidFill>
          <a:latin typeface="+mn-lt"/>
          <a:ea typeface="+mn-ea"/>
          <a:cs typeface="+mn-cs"/>
        </a:defRPr>
      </a:lvl3pPr>
      <a:lvl4pPr marL="2057184" algn="l" defTabSz="1371458" rtl="0" eaLnBrk="1" latinLnBrk="0" hangingPunct="1">
        <a:defRPr sz="2700" kern="1200">
          <a:solidFill>
            <a:schemeClr val="tx1"/>
          </a:solidFill>
          <a:latin typeface="+mn-lt"/>
          <a:ea typeface="+mn-ea"/>
          <a:cs typeface="+mn-cs"/>
        </a:defRPr>
      </a:lvl4pPr>
      <a:lvl5pPr marL="2742913" algn="l" defTabSz="1371458" rtl="0" eaLnBrk="1" latinLnBrk="0" hangingPunct="1">
        <a:defRPr sz="2700" kern="1200">
          <a:solidFill>
            <a:schemeClr val="tx1"/>
          </a:solidFill>
          <a:latin typeface="+mn-lt"/>
          <a:ea typeface="+mn-ea"/>
          <a:cs typeface="+mn-cs"/>
        </a:defRPr>
      </a:lvl5pPr>
      <a:lvl6pPr marL="3428642" algn="l" defTabSz="1371458" rtl="0" eaLnBrk="1" latinLnBrk="0" hangingPunct="1">
        <a:defRPr sz="2700" kern="1200">
          <a:solidFill>
            <a:schemeClr val="tx1"/>
          </a:solidFill>
          <a:latin typeface="+mn-lt"/>
          <a:ea typeface="+mn-ea"/>
          <a:cs typeface="+mn-cs"/>
        </a:defRPr>
      </a:lvl6pPr>
      <a:lvl7pPr marL="4114371" algn="l" defTabSz="1371458" rtl="0" eaLnBrk="1" latinLnBrk="0" hangingPunct="1">
        <a:defRPr sz="2700" kern="1200">
          <a:solidFill>
            <a:schemeClr val="tx1"/>
          </a:solidFill>
          <a:latin typeface="+mn-lt"/>
          <a:ea typeface="+mn-ea"/>
          <a:cs typeface="+mn-cs"/>
        </a:defRPr>
      </a:lvl7pPr>
      <a:lvl8pPr marL="4800098" algn="l" defTabSz="1371458" rtl="0" eaLnBrk="1" latinLnBrk="0" hangingPunct="1">
        <a:defRPr sz="2700" kern="1200">
          <a:solidFill>
            <a:schemeClr val="tx1"/>
          </a:solidFill>
          <a:latin typeface="+mn-lt"/>
          <a:ea typeface="+mn-ea"/>
          <a:cs typeface="+mn-cs"/>
        </a:defRPr>
      </a:lvl8pPr>
      <a:lvl9pPr marL="5485826" algn="l" defTabSz="1371458"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577096A-49F9-B840-A439-175950F2E287}"/>
              </a:ext>
            </a:extLst>
          </p:cNvPr>
          <p:cNvSpPr/>
          <p:nvPr/>
        </p:nvSpPr>
        <p:spPr>
          <a:xfrm>
            <a:off x="9322479" y="8202777"/>
            <a:ext cx="3718558" cy="37185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3999" b="1" dirty="0">
                <a:solidFill>
                  <a:srgbClr val="00B0F0"/>
                </a:solidFill>
                <a:latin typeface="Franklin Gothic Heavy" panose="020B0603020102020204" pitchFamily="34" charset="0"/>
              </a:rPr>
              <a:t>Your Practice Logo Here</a:t>
            </a:r>
          </a:p>
        </p:txBody>
      </p:sp>
    </p:spTree>
    <p:extLst>
      <p:ext uri="{BB962C8B-B14F-4D97-AF65-F5344CB8AC3E}">
        <p14:creationId xmlns:p14="http://schemas.microsoft.com/office/powerpoint/2010/main" val="164820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1512</TotalTime>
  <Words>18</Words>
  <Application>Microsoft Macintosh PowerPoint</Application>
  <PresentationFormat>Custom</PresentationFormat>
  <Paragraphs>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Calibri</vt:lpstr>
      <vt:lpstr>Calibri Light</vt:lpstr>
      <vt:lpstr>Franklin Gothic Book</vt:lpstr>
      <vt:lpstr>Franklin Gothic Demi Cond</vt:lpstr>
      <vt:lpstr>Franklin Gothic Heavy</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Jared Silvermintz</dc:creator>
  <cp:keywords/>
  <dc:description/>
  <cp:lastModifiedBy>Jared Silvermintz</cp:lastModifiedBy>
  <cp:revision>32</cp:revision>
  <dcterms:created xsi:type="dcterms:W3CDTF">2024-02-22T20:19:10Z</dcterms:created>
  <dcterms:modified xsi:type="dcterms:W3CDTF">2025-02-18T19:24:03Z</dcterms:modified>
  <cp:category/>
</cp:coreProperties>
</file>