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89"/>
    <p:restoredTop sz="95739"/>
  </p:normalViewPr>
  <p:slideViewPr>
    <p:cSldViewPr snapToGrid="0" snapToObjects="1">
      <p:cViewPr varScale="1">
        <p:scale>
          <a:sx n="60" d="100"/>
          <a:sy n="60" d="100"/>
        </p:scale>
        <p:origin x="31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99F11-9BEC-124D-A999-0BAA69A169EE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F3ABE-A04C-5841-AAD9-FA0F8FAC2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0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https://</a:t>
            </a:r>
            <a:r>
              <a:rPr lang="en-US" dirty="0" err="1"/>
              <a:t>unsplash.com</a:t>
            </a:r>
            <a:r>
              <a:rPr lang="en-US" dirty="0"/>
              <a:t>/photos/man-massaging-womans-body-a9pFSC8dTlo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EF3ABE-A04C-5841-AAD9-FA0F8FAC2E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1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massaging a person's back&#10;&#10;Description automatically generated">
            <a:extLst>
              <a:ext uri="{FF2B5EF4-FFF2-40B4-BE49-F238E27FC236}">
                <a16:creationId xmlns:a16="http://schemas.microsoft.com/office/drawing/2014/main" id="{3442FD17-81F6-D058-DEAC-7BAE4CCEBE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" t="45652" r="135" b="5889"/>
          <a:stretch/>
        </p:blipFill>
        <p:spPr>
          <a:xfrm>
            <a:off x="318054" y="0"/>
            <a:ext cx="13397944" cy="61876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0384C8A-A369-7E46-B4B3-3B52A5CE40E3}"/>
              </a:ext>
            </a:extLst>
          </p:cNvPr>
          <p:cNvSpPr/>
          <p:nvPr userDrawn="1"/>
        </p:nvSpPr>
        <p:spPr>
          <a:xfrm>
            <a:off x="0" y="6997148"/>
            <a:ext cx="5817924" cy="6718852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61000">
                <a:schemeClr val="bg1">
                  <a:alpha val="9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6626525" y="4711148"/>
            <a:ext cx="0" cy="7705565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64183BE-E10B-A94A-8655-DE768D273F2F}"/>
              </a:ext>
            </a:extLst>
          </p:cNvPr>
          <p:cNvSpPr txBox="1"/>
          <p:nvPr userDrawn="1"/>
        </p:nvSpPr>
        <p:spPr>
          <a:xfrm>
            <a:off x="7049848" y="7248365"/>
            <a:ext cx="6288453" cy="5406887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7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QUOTE OF </a:t>
            </a:r>
            <a:b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</a:b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INSPIRATION: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"Take care of your spine, for it holds the body together." 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3600"/>
              </a:lnSpc>
            </a:pPr>
            <a:r>
              <a:rPr lang="en-US" sz="3200" b="0" i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– Alexander Pope, 18th Century English Poet with a Spinal Deformity</a:t>
            </a: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512122" y="7745225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1507</TotalTime>
  <Words>16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33</cp:revision>
  <dcterms:created xsi:type="dcterms:W3CDTF">2024-02-22T20:19:10Z</dcterms:created>
  <dcterms:modified xsi:type="dcterms:W3CDTF">2024-06-27T19:02:50Z</dcterms:modified>
  <cp:category/>
</cp:coreProperties>
</file>