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2"/>
    <p:restoredTop sz="96405"/>
  </p:normalViewPr>
  <p:slideViewPr>
    <p:cSldViewPr snapToGrid="0" snapToObjects="1">
      <p:cViewPr varScale="1">
        <p:scale>
          <a:sx n="63" d="100"/>
          <a:sy n="63" d="100"/>
        </p:scale>
        <p:origin x="17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B049DE-9773-154B-8592-99B949EB0B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30750" r="7660"/>
          <a:stretch/>
        </p:blipFill>
        <p:spPr>
          <a:xfrm>
            <a:off x="0" y="6858000"/>
            <a:ext cx="13716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6178825" y="915277"/>
            <a:ext cx="6841433" cy="459100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DID YOU KNOW?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Spine surgery, including total disc replacement, is often performed on an outpatient basis— reducing the length of hospital stay.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5817924" y="807708"/>
            <a:ext cx="0" cy="744905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178567" y="1544325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1435</TotalTime>
  <Words>4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18</cp:revision>
  <dcterms:created xsi:type="dcterms:W3CDTF">2024-02-22T20:19:10Z</dcterms:created>
  <dcterms:modified xsi:type="dcterms:W3CDTF">2024-02-26T15:32:38Z</dcterms:modified>
  <cp:category/>
</cp:coreProperties>
</file>