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7"/>
    <p:restoredTop sz="88762"/>
  </p:normalViewPr>
  <p:slideViewPr>
    <p:cSldViewPr snapToGrid="0" snapToObjects="1">
      <p:cViewPr varScale="1">
        <p:scale>
          <a:sx n="44" d="100"/>
          <a:sy n="44" d="100"/>
        </p:scale>
        <p:origin x="235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986DB-679B-E546-8FE2-F5CAE8F7690B}" type="datetimeFigureOut">
              <a:rPr lang="en-US" smtClean="0"/>
              <a:t>4/17/24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DA62D-B591-EE48-967A-90F9EC55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5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</a:t>
            </a:r>
            <a:r>
              <a:rPr lang="en-US" dirty="0" err="1"/>
              <a:t>Unsplash</a:t>
            </a:r>
            <a:r>
              <a:rPr lang="en-US" dirty="0"/>
              <a:t> at https://</a:t>
            </a:r>
            <a:r>
              <a:rPr lang="en-US" dirty="0" err="1"/>
              <a:t>unsplash.com</a:t>
            </a:r>
            <a:r>
              <a:rPr lang="en-US" dirty="0"/>
              <a:t>/photos/man-in-blue-dress-shirt-sitting-on-rolling-chair-inside-room-with-monitors-wawEfYdpkag.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DA62D-B591-EE48-967A-90F9EC552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4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People sitting at tables in a room with computers&#10;&#10;Description automatically generated">
            <a:extLst>
              <a:ext uri="{FF2B5EF4-FFF2-40B4-BE49-F238E27FC236}">
                <a16:creationId xmlns:a16="http://schemas.microsoft.com/office/drawing/2014/main" id="{7AD9DFEC-35C5-E5C6-EABD-8816EA7E38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6571"/>
          <a:stretch/>
        </p:blipFill>
        <p:spPr>
          <a:xfrm>
            <a:off x="318052" y="0"/>
            <a:ext cx="13397948" cy="669897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391399" y="8290110"/>
            <a:ext cx="6006521" cy="723392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FACT: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Nearly 4 in 10 office workers will experience lower back pain.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4800"/>
              </a:lnSpc>
            </a:pPr>
            <a:endParaRPr lang="en-US" sz="2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4800"/>
              </a:lnSpc>
            </a:pPr>
            <a:r>
              <a:rPr lang="en-US" sz="2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  <a:r>
              <a:rPr lang="en-US" sz="2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https://</a:t>
            </a:r>
            <a:r>
              <a:rPr lang="en-US" sz="2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www.thegoodbody.com</a:t>
            </a:r>
            <a:r>
              <a:rPr lang="en-US" sz="2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/back-pain-statistics/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7030498" y="8070573"/>
            <a:ext cx="0" cy="443285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706887" y="8453125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1442</TotalTime>
  <Words>19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Christine Moley</cp:lastModifiedBy>
  <cp:revision>20</cp:revision>
  <dcterms:created xsi:type="dcterms:W3CDTF">2024-02-22T20:19:10Z</dcterms:created>
  <dcterms:modified xsi:type="dcterms:W3CDTF">2024-04-17T19:19:39Z</dcterms:modified>
  <cp:category/>
</cp:coreProperties>
</file>