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9"/>
    <p:restoredTop sz="92011"/>
  </p:normalViewPr>
  <p:slideViewPr>
    <p:cSldViewPr snapToGrid="0" snapToObjects="1">
      <p:cViewPr varScale="1">
        <p:scale>
          <a:sx n="58" d="100"/>
          <a:sy n="58" d="100"/>
        </p:scale>
        <p:origin x="19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D1CDA-6CEB-9741-B2A5-C81C61C542E4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0F9E3-324E-924E-80C4-B606BE23B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7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</a:t>
            </a:r>
            <a:r>
              <a:rPr lang="en-US" dirty="0" err="1"/>
              <a:t>Unsplash</a:t>
            </a:r>
            <a:r>
              <a:rPr lang="en-US" dirty="0"/>
              <a:t> at https://</a:t>
            </a:r>
            <a:r>
              <a:rPr lang="en-US" dirty="0" err="1"/>
              <a:t>unsplash.com</a:t>
            </a:r>
            <a:r>
              <a:rPr lang="en-US" dirty="0"/>
              <a:t>/photos/white-pasta-on-white-paper-OijVdM3Zx4I.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0F9E3-324E-924E-80C4-B606BE23BA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6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2A9D85B-02A3-364F-83E9-1AB788049565}"/>
              </a:ext>
            </a:extLst>
          </p:cNvPr>
          <p:cNvSpPr/>
          <p:nvPr userDrawn="1"/>
        </p:nvSpPr>
        <p:spPr>
          <a:xfrm>
            <a:off x="3" y="2"/>
            <a:ext cx="6858002" cy="1371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sp>
        <p:nvSpPr>
          <p:cNvPr id="18" name="Manual Input 17">
            <a:extLst>
              <a:ext uri="{FF2B5EF4-FFF2-40B4-BE49-F238E27FC236}">
                <a16:creationId xmlns:a16="http://schemas.microsoft.com/office/drawing/2014/main" id="{C6015E30-F1D4-5143-A216-86AF10F6C600}"/>
              </a:ext>
            </a:extLst>
          </p:cNvPr>
          <p:cNvSpPr/>
          <p:nvPr userDrawn="1"/>
        </p:nvSpPr>
        <p:spPr>
          <a:xfrm>
            <a:off x="3" y="4945782"/>
            <a:ext cx="6858002" cy="8770221"/>
          </a:xfrm>
          <a:prstGeom prst="flowChartManualInpu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33" dirty="0"/>
              <a:t>v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F5F69C-64C6-014A-8610-A074D74CB1C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flipH="1">
            <a:off x="815005" y="520796"/>
            <a:ext cx="5633882" cy="89611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B495A6-5ABB-7342-8845-75674FB49CD6}"/>
              </a:ext>
            </a:extLst>
          </p:cNvPr>
          <p:cNvSpPr txBox="1"/>
          <p:nvPr userDrawn="1"/>
        </p:nvSpPr>
        <p:spPr>
          <a:xfrm>
            <a:off x="1403574" y="10660373"/>
            <a:ext cx="4456743" cy="5232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620"/>
              </a:lnSpc>
            </a:pPr>
            <a:r>
              <a:rPr lang="en-US" sz="3600" b="0" i="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Neural Foramen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BE916A-CB5C-FC4E-B4D4-A5BC1F26BC4B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1946" y="4452730"/>
            <a:ext cx="0" cy="602864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354957" y="1422400"/>
            <a:ext cx="5853050" cy="72339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 foramen is a natural opening or space in the body. In the spine, the neural foramen is formed by a facet joint. The nerves originating from the spine pass through the foramen to exit the spinal canal to reach the rest of your body.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913123" y="2072640"/>
            <a:ext cx="729488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493767" y="908304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1449</TotalTime>
  <Words>19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Franklin Gothic Medium Cond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19</cp:revision>
  <dcterms:created xsi:type="dcterms:W3CDTF">2024-02-22T20:19:10Z</dcterms:created>
  <dcterms:modified xsi:type="dcterms:W3CDTF">2024-04-29T16:06:11Z</dcterms:modified>
  <cp:category/>
</cp:coreProperties>
</file>