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2"/>
    <p:restoredTop sz="90146"/>
  </p:normalViewPr>
  <p:slideViewPr>
    <p:cSldViewPr snapToGrid="0" snapToObjects="1">
      <p:cViewPr varScale="1">
        <p:scale>
          <a:sx n="37" d="100"/>
          <a:sy n="37" d="100"/>
        </p:scale>
        <p:origin x="25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309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dd Green" userId="f336512d-891e-4dde-a510-1994c9064d70" providerId="ADAL" clId="{5474B577-30CA-4730-A0DB-A72ADC25CD53}"/>
    <pc:docChg chg="modMainMaster">
      <pc:chgData name="Todd Green" userId="f336512d-891e-4dde-a510-1994c9064d70" providerId="ADAL" clId="{5474B577-30CA-4730-A0DB-A72ADC25CD53}" dt="2025-05-05T21:06:34.027" v="1" actId="20577"/>
      <pc:docMkLst>
        <pc:docMk/>
      </pc:docMkLst>
      <pc:sldMasterChg chg="modSp mod">
        <pc:chgData name="Todd Green" userId="f336512d-891e-4dde-a510-1994c9064d70" providerId="ADAL" clId="{5474B577-30CA-4730-A0DB-A72ADC25CD53}" dt="2025-05-05T21:06:34.027" v="1" actId="20577"/>
        <pc:sldMasterMkLst>
          <pc:docMk/>
          <pc:sldMasterMk cId="1917687020" sldId="2147483672"/>
        </pc:sldMasterMkLst>
        <pc:spChg chg="mod">
          <ac:chgData name="Todd Green" userId="f336512d-891e-4dde-a510-1994c9064d70" providerId="ADAL" clId="{5474B577-30CA-4730-A0DB-A72ADC25CD53}" dt="2025-05-05T21:06:34.027" v="1" actId="20577"/>
          <ac:spMkLst>
            <pc:docMk/>
            <pc:sldMasterMk cId="1917687020" sldId="2147483672"/>
            <ac:spMk id="16" creationId="{8A74F0D9-2957-634B-A20A-006D7ECF45EE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70B415-D230-65DA-E799-1FD5777F6A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4C6AB5-A8C0-1AD1-6537-DC75D93D9D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3904A-41D5-CD43-974F-E51076E83C6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5CCEEA-B2A3-B31A-4CA3-D933BD02C5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307595-BB19-7A74-85D6-C1B8B203AC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735D2-EFAA-3B46-A46D-F59533DF0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32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4FD77-1F8E-8042-99B5-7B897F0DEBB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DB392-DEA3-F241-9B53-14E28D24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6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from </a:t>
            </a:r>
            <a:r>
              <a:rPr lang="en-US" dirty="0" err="1"/>
              <a:t>Pexels</a:t>
            </a:r>
            <a:r>
              <a:rPr lang="en-US" dirty="0"/>
              <a:t> at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nva Sans"/>
              </a:rPr>
              <a:t>https://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nva Sans"/>
              </a:rPr>
              <a:t>www.pexels.com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nva Sans"/>
              </a:rPr>
              <a:t>/photo/couple-practicing-yoga-6787440/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DB392-DEA3-F241-9B53-14E28D241A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0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and person doing yoga&#10;&#10;Description automatically generated">
            <a:extLst>
              <a:ext uri="{FF2B5EF4-FFF2-40B4-BE49-F238E27FC236}">
                <a16:creationId xmlns:a16="http://schemas.microsoft.com/office/drawing/2014/main" id="{8E0C0D1B-9CC0-0238-9B3A-3EA10BBE7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7383" t="25089" r="5311" b="26335"/>
          <a:stretch/>
        </p:blipFill>
        <p:spPr>
          <a:xfrm>
            <a:off x="318050" y="0"/>
            <a:ext cx="13397947" cy="49695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B88284-A69E-FB4C-A684-1BE808DBF47C}"/>
              </a:ext>
            </a:extLst>
          </p:cNvPr>
          <p:cNvCxnSpPr>
            <a:cxnSpLocks/>
          </p:cNvCxnSpPr>
          <p:nvPr userDrawn="1"/>
        </p:nvCxnSpPr>
        <p:spPr>
          <a:xfrm>
            <a:off x="5022794" y="3319670"/>
            <a:ext cx="0" cy="9919252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9A123DE-BC3B-674D-87B4-86BA0C9B07A6}"/>
              </a:ext>
            </a:extLst>
          </p:cNvPr>
          <p:cNvSpPr txBox="1"/>
          <p:nvPr userDrawn="1"/>
        </p:nvSpPr>
        <p:spPr>
          <a:xfrm>
            <a:off x="5387008" y="5543688"/>
            <a:ext cx="7931415" cy="578692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24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MYTH:</a:t>
            </a:r>
          </a:p>
          <a:p>
            <a:pPr>
              <a:lnSpc>
                <a:spcPts val="4500"/>
              </a:lnSpc>
            </a:pPr>
            <a:r>
              <a:rPr lang="en-US" sz="4000" spc="-9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Total disc replacement surgery is not intended for older adults.</a:t>
            </a:r>
          </a:p>
          <a:p>
            <a:pPr>
              <a:lnSpc>
                <a:spcPts val="4800"/>
              </a:lnSpc>
            </a:pPr>
            <a:endParaRPr lang="en-US" sz="4200" spc="-81" baseline="300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lnSpc>
                <a:spcPts val="5001"/>
              </a:lnSpc>
              <a:spcAft>
                <a:spcPts val="24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REALITY:</a:t>
            </a:r>
          </a:p>
          <a:p>
            <a:pPr>
              <a:lnSpc>
                <a:spcPts val="4500"/>
              </a:lnSpc>
            </a:pPr>
            <a:r>
              <a:rPr lang="en-US" sz="4000" spc="-9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Total disc replacement surgery is recommended for skeletally mature patients with degenerative disc disease and chronic pain that failed to be relieved by conservative treatment.</a:t>
            </a:r>
            <a:r>
              <a:rPr lang="en-US" sz="4000" spc="-9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8A7BEF-D6A1-DB48-AA5D-BCC57A51E3E1}"/>
              </a:ext>
            </a:extLst>
          </p:cNvPr>
          <p:cNvSpPr txBox="1"/>
          <p:nvPr userDrawn="1"/>
        </p:nvSpPr>
        <p:spPr>
          <a:xfrm>
            <a:off x="5387008" y="12642574"/>
            <a:ext cx="7891670" cy="75537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4571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-15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 </a:t>
            </a:r>
            <a:r>
              <a:rPr lang="en-US" sz="20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PMA P050010/S020 SUMMARY OF SAFETY &amp; EFFECTIVENESS DATA (SSED) https://</a:t>
            </a:r>
            <a:r>
              <a:rPr lang="en-US" sz="2000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www.accessdata.fda.gov</a:t>
            </a:r>
            <a:r>
              <a:rPr lang="en-US" sz="20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/</a:t>
            </a:r>
            <a:r>
              <a:rPr lang="en-US" sz="2000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cdrh_docs</a:t>
            </a:r>
            <a:r>
              <a:rPr lang="en-US" sz="20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/pdf5/P050010B.pdf, accessed 5/28/25.</a:t>
            </a:r>
          </a:p>
          <a:p>
            <a:pPr marL="0" marR="0" lvl="0" indent="0" algn="l" defTabSz="4571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spc="-8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 marL="0" marR="0" lvl="0" indent="0" algn="l" defTabSz="4571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spc="-8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998227" y="7514529"/>
            <a:ext cx="3345173" cy="33451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1678</TotalTime>
  <Words>21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Canva Sans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Todd Green</cp:lastModifiedBy>
  <cp:revision>35</cp:revision>
  <dcterms:created xsi:type="dcterms:W3CDTF">2024-02-22T20:19:10Z</dcterms:created>
  <dcterms:modified xsi:type="dcterms:W3CDTF">2025-05-30T15:57:34Z</dcterms:modified>
  <cp:category/>
</cp:coreProperties>
</file>