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8CB14-3C88-551C-1781-E2ADF9AD9E1F}" name="Steven Sanderson" initials="SS" userId="S::S.Sanderson@centinelspine.com::896407bb-de0f-4b99-9b03-60b0b16fb8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0146"/>
  </p:normalViewPr>
  <p:slideViewPr>
    <p:cSldViewPr snapToGrid="0" snapToObjects="1">
      <p:cViewPr varScale="1">
        <p:scale>
          <a:sx n="56" d="100"/>
          <a:sy n="56" d="100"/>
        </p:scale>
        <p:origin x="32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30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70B415-D230-65DA-E799-1FD5777F6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C6AB5-A8C0-1AD1-6537-DC75D93D9D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904A-41D5-CD43-974F-E51076E83C6F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CCEEA-B2A3-B31A-4CA3-D933BD02C5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07595-BB19-7A74-85D6-C1B8B203A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35D2-EFAA-3B46-A46D-F59533DF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: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plusjakarta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/photo/people-men-technology-room-7088824/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lying on a medical bed&#10;&#10;Description automatically generated">
            <a:extLst>
              <a:ext uri="{FF2B5EF4-FFF2-40B4-BE49-F238E27FC236}">
                <a16:creationId xmlns:a16="http://schemas.microsoft.com/office/drawing/2014/main" id="{1B943793-A568-C828-863D-82EF4EB9D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86" t="10430" r="2451" b="26499"/>
          <a:stretch/>
        </p:blipFill>
        <p:spPr>
          <a:xfrm>
            <a:off x="318053" y="0"/>
            <a:ext cx="13397944" cy="5786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201697" y="5208104"/>
            <a:ext cx="0" cy="785191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0111C1-172D-7A4B-BC5C-AA2FB7D1FD43}"/>
              </a:ext>
            </a:extLst>
          </p:cNvPr>
          <p:cNvSpPr txBox="1"/>
          <p:nvPr userDrawn="1"/>
        </p:nvSpPr>
        <p:spPr>
          <a:xfrm>
            <a:off x="5526161" y="6579704"/>
            <a:ext cx="7692884" cy="578692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24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MYTH:</a:t>
            </a:r>
          </a:p>
          <a:p>
            <a:pPr>
              <a:lnSpc>
                <a:spcPts val="4500"/>
              </a:lnSpc>
            </a:pPr>
            <a:r>
              <a:rPr lang="en-US" sz="4000" spc="-9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After total disc replacement surgery, a patient cannot have an MRI (magnetic resonance imaging) test.</a:t>
            </a:r>
          </a:p>
          <a:p>
            <a:pPr>
              <a:lnSpc>
                <a:spcPts val="4800"/>
              </a:lnSpc>
            </a:pPr>
            <a:endParaRPr lang="en-US" sz="4200" spc="-81" baseline="30000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5001"/>
              </a:lnSpc>
              <a:spcAft>
                <a:spcPts val="24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REALITY:</a:t>
            </a:r>
          </a:p>
          <a:p>
            <a:pPr>
              <a:lnSpc>
                <a:spcPts val="4500"/>
              </a:lnSpc>
            </a:pPr>
            <a:r>
              <a:rPr lang="en-US" sz="4000" spc="-9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Many modern total disc replacements have been evaluated for MRI safety. However, before the test, check with your doctor to be sure.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929647" y="780027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34</cp:revision>
  <dcterms:created xsi:type="dcterms:W3CDTF">2024-02-22T20:19:10Z</dcterms:created>
  <dcterms:modified xsi:type="dcterms:W3CDTF">2025-04-18T15:06:29Z</dcterms:modified>
  <cp:category/>
</cp:coreProperties>
</file>