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6" r:id="rId2"/>
  </p:sldIdLst>
  <p:sldSz cx="13716000" cy="13716000"/>
  <p:notesSz cx="6858000" cy="9144000"/>
  <p:defaultTextStyle>
    <a:defPPr>
      <a:defRPr lang="en-US"/>
    </a:defPPr>
    <a:lvl1pPr marL="0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1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04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58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09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62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13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66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18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55"/>
    <p:restoredTop sz="96138"/>
  </p:normalViewPr>
  <p:slideViewPr>
    <p:cSldViewPr snapToGrid="0" snapToObjects="1">
      <p:cViewPr varScale="1">
        <p:scale>
          <a:sx n="60" d="100"/>
          <a:sy n="60" d="100"/>
        </p:scale>
        <p:origin x="2584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1FF89-5624-6742-8CF4-10301F71FCA1}" type="datetimeFigureOut">
              <a:rPr lang="en-US" smtClean="0"/>
              <a:t>4/29/24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0411A5-89D0-0F46-A290-62FE5F10E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08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Image from </a:t>
            </a:r>
            <a:r>
              <a:rPr lang="en-US"/>
              <a:t>Unsplash </a:t>
            </a:r>
            <a:r>
              <a:rPr lang="en-US" dirty="0"/>
              <a:t>at https://</a:t>
            </a:r>
            <a:r>
              <a:rPr lang="en-US" dirty="0" err="1"/>
              <a:t>unsplash.com</a:t>
            </a:r>
            <a:r>
              <a:rPr lang="en-US" dirty="0"/>
              <a:t>/photos/a-group-of-people-in-a-factory-</a:t>
            </a:r>
            <a:r>
              <a:rPr lang="en-US" dirty="0" err="1"/>
              <a:t>bCgsKqFzUcg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0411A5-89D0-0F46-A290-62FE5F10EF7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4178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2" y="2244729"/>
            <a:ext cx="11658600" cy="4775199"/>
          </a:xfrm>
          <a:prstGeom prst="rect">
            <a:avLst/>
          </a:prstGeom>
        </p:spPr>
        <p:txBody>
          <a:bodyPr anchor="b"/>
          <a:lstStyle>
            <a:lvl1pPr algn="ctr">
              <a:defRPr sz="89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2" y="7204077"/>
            <a:ext cx="10287000" cy="331152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600"/>
            </a:lvl1pPr>
            <a:lvl2pPr marL="685729" indent="0" algn="ctr">
              <a:buNone/>
              <a:defRPr sz="3000"/>
            </a:lvl2pPr>
            <a:lvl3pPr marL="1371458" indent="0" algn="ctr">
              <a:buNone/>
              <a:defRPr sz="2700"/>
            </a:lvl3pPr>
            <a:lvl4pPr marL="2057184" indent="0" algn="ctr">
              <a:buNone/>
              <a:defRPr sz="2398"/>
            </a:lvl4pPr>
            <a:lvl5pPr marL="2742913" indent="0" algn="ctr">
              <a:buNone/>
              <a:defRPr sz="2398"/>
            </a:lvl5pPr>
            <a:lvl6pPr marL="3428642" indent="0" algn="ctr">
              <a:buNone/>
              <a:defRPr sz="2398"/>
            </a:lvl6pPr>
            <a:lvl7pPr marL="4114371" indent="0" algn="ctr">
              <a:buNone/>
              <a:defRPr sz="2398"/>
            </a:lvl7pPr>
            <a:lvl8pPr marL="4800098" indent="0" algn="ctr">
              <a:buNone/>
              <a:defRPr sz="2398"/>
            </a:lvl8pPr>
            <a:lvl9pPr marL="5485826" indent="0" algn="ctr">
              <a:buNone/>
              <a:defRPr sz="2398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4/29/24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662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7" y="3651250"/>
            <a:ext cx="11830050" cy="870267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4/29/24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053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4" y="730254"/>
            <a:ext cx="2957513" cy="11623674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6" y="730254"/>
            <a:ext cx="8701089" cy="1162367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4/29/24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106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2977" y="3651250"/>
            <a:ext cx="11830050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4/29/24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089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3" y="3419482"/>
            <a:ext cx="11830050" cy="5705473"/>
          </a:xfrm>
          <a:prstGeom prst="rect">
            <a:avLst/>
          </a:prstGeom>
        </p:spPr>
        <p:txBody>
          <a:bodyPr anchor="b"/>
          <a:lstStyle>
            <a:lvl1pPr>
              <a:defRPr sz="89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3" y="9178930"/>
            <a:ext cx="11830050" cy="30003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685729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458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184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4pPr>
            <a:lvl5pPr marL="2742913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5pPr>
            <a:lvl6pPr marL="3428642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6pPr>
            <a:lvl7pPr marL="4114371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7pPr>
            <a:lvl8pPr marL="4800098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8pPr>
            <a:lvl9pPr marL="5485826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4/29/24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386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6" y="3651250"/>
            <a:ext cx="5829302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6" y="3651250"/>
            <a:ext cx="5829302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4/29/24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26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4" y="3362328"/>
            <a:ext cx="5802510" cy="164782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600" b="1"/>
            </a:lvl1pPr>
            <a:lvl2pPr marL="685729" indent="0">
              <a:buNone/>
              <a:defRPr sz="3000" b="1"/>
            </a:lvl2pPr>
            <a:lvl3pPr marL="1371458" indent="0">
              <a:buNone/>
              <a:defRPr sz="2700" b="1"/>
            </a:lvl3pPr>
            <a:lvl4pPr marL="2057184" indent="0">
              <a:buNone/>
              <a:defRPr sz="2398" b="1"/>
            </a:lvl4pPr>
            <a:lvl5pPr marL="2742913" indent="0">
              <a:buNone/>
              <a:defRPr sz="2398" b="1"/>
            </a:lvl5pPr>
            <a:lvl6pPr marL="3428642" indent="0">
              <a:buNone/>
              <a:defRPr sz="2398" b="1"/>
            </a:lvl6pPr>
            <a:lvl7pPr marL="4114371" indent="0">
              <a:buNone/>
              <a:defRPr sz="2398" b="1"/>
            </a:lvl7pPr>
            <a:lvl8pPr marL="4800098" indent="0">
              <a:buNone/>
              <a:defRPr sz="2398" b="1"/>
            </a:lvl8pPr>
            <a:lvl9pPr marL="5485826" indent="0">
              <a:buNone/>
              <a:defRPr sz="23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4" y="5010151"/>
            <a:ext cx="5802510" cy="73691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30" y="3362328"/>
            <a:ext cx="5831087" cy="164782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600" b="1"/>
            </a:lvl1pPr>
            <a:lvl2pPr marL="685729" indent="0">
              <a:buNone/>
              <a:defRPr sz="3000" b="1"/>
            </a:lvl2pPr>
            <a:lvl3pPr marL="1371458" indent="0">
              <a:buNone/>
              <a:defRPr sz="2700" b="1"/>
            </a:lvl3pPr>
            <a:lvl4pPr marL="2057184" indent="0">
              <a:buNone/>
              <a:defRPr sz="2398" b="1"/>
            </a:lvl4pPr>
            <a:lvl5pPr marL="2742913" indent="0">
              <a:buNone/>
              <a:defRPr sz="2398" b="1"/>
            </a:lvl5pPr>
            <a:lvl6pPr marL="3428642" indent="0">
              <a:buNone/>
              <a:defRPr sz="2398" b="1"/>
            </a:lvl6pPr>
            <a:lvl7pPr marL="4114371" indent="0">
              <a:buNone/>
              <a:defRPr sz="2398" b="1"/>
            </a:lvl7pPr>
            <a:lvl8pPr marL="4800098" indent="0">
              <a:buNone/>
              <a:defRPr sz="2398" b="1"/>
            </a:lvl8pPr>
            <a:lvl9pPr marL="5485826" indent="0">
              <a:buNone/>
              <a:defRPr sz="23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30" y="5010151"/>
            <a:ext cx="5831087" cy="73691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4/29/24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550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4/29/24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753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4/29/24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604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5" y="914400"/>
            <a:ext cx="4423768" cy="3200400"/>
          </a:xfrm>
          <a:prstGeom prst="rect">
            <a:avLst/>
          </a:prstGeo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8" y="1974856"/>
            <a:ext cx="6943727" cy="9747249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5" y="4114800"/>
            <a:ext cx="4423768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398"/>
            </a:lvl1pPr>
            <a:lvl2pPr marL="685729" indent="0">
              <a:buNone/>
              <a:defRPr sz="2100"/>
            </a:lvl2pPr>
            <a:lvl3pPr marL="1371458" indent="0">
              <a:buNone/>
              <a:defRPr sz="1800"/>
            </a:lvl3pPr>
            <a:lvl4pPr marL="2057184" indent="0">
              <a:buNone/>
              <a:defRPr sz="1500"/>
            </a:lvl4pPr>
            <a:lvl5pPr marL="2742913" indent="0">
              <a:buNone/>
              <a:defRPr sz="1500"/>
            </a:lvl5pPr>
            <a:lvl6pPr marL="3428642" indent="0">
              <a:buNone/>
              <a:defRPr sz="1500"/>
            </a:lvl6pPr>
            <a:lvl7pPr marL="4114371" indent="0">
              <a:buNone/>
              <a:defRPr sz="1500"/>
            </a:lvl7pPr>
            <a:lvl8pPr marL="4800098" indent="0">
              <a:buNone/>
              <a:defRPr sz="1500"/>
            </a:lvl8pPr>
            <a:lvl9pPr marL="5485826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4/29/24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739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5" y="914400"/>
            <a:ext cx="4423768" cy="3200400"/>
          </a:xfrm>
          <a:prstGeom prst="rect">
            <a:avLst/>
          </a:prstGeo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8" y="1974856"/>
            <a:ext cx="6943727" cy="9747249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4800"/>
            </a:lvl1pPr>
            <a:lvl2pPr marL="685729" indent="0">
              <a:buNone/>
              <a:defRPr sz="4200"/>
            </a:lvl2pPr>
            <a:lvl3pPr marL="1371458" indent="0">
              <a:buNone/>
              <a:defRPr sz="3600"/>
            </a:lvl3pPr>
            <a:lvl4pPr marL="2057184" indent="0">
              <a:buNone/>
              <a:defRPr sz="3000"/>
            </a:lvl4pPr>
            <a:lvl5pPr marL="2742913" indent="0">
              <a:buNone/>
              <a:defRPr sz="3000"/>
            </a:lvl5pPr>
            <a:lvl6pPr marL="3428642" indent="0">
              <a:buNone/>
              <a:defRPr sz="3000"/>
            </a:lvl6pPr>
            <a:lvl7pPr marL="4114371" indent="0">
              <a:buNone/>
              <a:defRPr sz="3000"/>
            </a:lvl7pPr>
            <a:lvl8pPr marL="4800098" indent="0">
              <a:buNone/>
              <a:defRPr sz="3000"/>
            </a:lvl8pPr>
            <a:lvl9pPr marL="5485826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5" y="4114800"/>
            <a:ext cx="4423768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398"/>
            </a:lvl1pPr>
            <a:lvl2pPr marL="685729" indent="0">
              <a:buNone/>
              <a:defRPr sz="2100"/>
            </a:lvl2pPr>
            <a:lvl3pPr marL="1371458" indent="0">
              <a:buNone/>
              <a:defRPr sz="1800"/>
            </a:lvl3pPr>
            <a:lvl4pPr marL="2057184" indent="0">
              <a:buNone/>
              <a:defRPr sz="1500"/>
            </a:lvl4pPr>
            <a:lvl5pPr marL="2742913" indent="0">
              <a:buNone/>
              <a:defRPr sz="1500"/>
            </a:lvl5pPr>
            <a:lvl6pPr marL="3428642" indent="0">
              <a:buNone/>
              <a:defRPr sz="1500"/>
            </a:lvl6pPr>
            <a:lvl7pPr marL="4114371" indent="0">
              <a:buNone/>
              <a:defRPr sz="1500"/>
            </a:lvl7pPr>
            <a:lvl8pPr marL="4800098" indent="0">
              <a:buNone/>
              <a:defRPr sz="1500"/>
            </a:lvl8pPr>
            <a:lvl9pPr marL="5485826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4/29/24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633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1539351F-3FCE-6844-AAE5-3E1AA349050C}"/>
              </a:ext>
            </a:extLst>
          </p:cNvPr>
          <p:cNvSpPr/>
          <p:nvPr userDrawn="1"/>
        </p:nvSpPr>
        <p:spPr>
          <a:xfrm>
            <a:off x="0" y="0"/>
            <a:ext cx="318053" cy="13716000"/>
          </a:xfrm>
          <a:prstGeom prst="rect">
            <a:avLst/>
          </a:prstGeom>
          <a:gradFill>
            <a:gsLst>
              <a:gs pos="100000">
                <a:schemeClr val="accent1">
                  <a:lumMod val="75000"/>
                  <a:alpha val="0"/>
                </a:schemeClr>
              </a:gs>
              <a:gs pos="52000">
                <a:schemeClr val="accent1">
                  <a:lumMod val="75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18" rIns="91440" bIns="4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33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5FC0B8D-4553-C848-BF2A-4D1D4F207C25}"/>
              </a:ext>
            </a:extLst>
          </p:cNvPr>
          <p:cNvSpPr/>
          <p:nvPr userDrawn="1"/>
        </p:nvSpPr>
        <p:spPr>
          <a:xfrm>
            <a:off x="0" y="0"/>
            <a:ext cx="13715997" cy="13716000"/>
          </a:xfrm>
          <a:prstGeom prst="rect">
            <a:avLst/>
          </a:prstGeom>
          <a:noFill/>
          <a:ln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76000">
                  <a:schemeClr val="accent1">
                    <a:lumMod val="75000"/>
                    <a:alpha val="0"/>
                  </a:schemeClr>
                </a:gs>
              </a:gsLst>
              <a:lin ang="27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4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A74F0D9-2957-634B-A20A-006D7ECF45EE}"/>
              </a:ext>
            </a:extLst>
          </p:cNvPr>
          <p:cNvSpPr txBox="1"/>
          <p:nvPr userDrawn="1"/>
        </p:nvSpPr>
        <p:spPr>
          <a:xfrm>
            <a:off x="6178825" y="915277"/>
            <a:ext cx="6841433" cy="4591002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>
              <a:lnSpc>
                <a:spcPts val="5001"/>
              </a:lnSpc>
              <a:spcAft>
                <a:spcPts val="3600"/>
              </a:spcAft>
            </a:pPr>
            <a:r>
              <a:rPr lang="en-US" sz="6399" b="1" spc="-51" dirty="0">
                <a:solidFill>
                  <a:srgbClr val="00B0F0"/>
                </a:solidFill>
                <a:latin typeface="Franklin Gothic Demi Cond" panose="020B0603020102020204" pitchFamily="34" charset="0"/>
              </a:rPr>
              <a:t>FACT:</a:t>
            </a:r>
          </a:p>
          <a:p>
            <a:pPr>
              <a:lnSpc>
                <a:spcPts val="4800"/>
              </a:lnSpc>
            </a:pPr>
            <a:r>
              <a:rPr lang="en-US" sz="4200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Back pain is one of the most common reasons for missing a day of work.</a:t>
            </a:r>
            <a:r>
              <a:rPr lang="en-US" sz="4200" spc="-81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1</a:t>
            </a:r>
          </a:p>
          <a:p>
            <a:pPr>
              <a:lnSpc>
                <a:spcPts val="4800"/>
              </a:lnSpc>
            </a:pPr>
            <a:endParaRPr lang="en-US" sz="4200" spc="-81" dirty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</a:endParaRPr>
          </a:p>
          <a:p>
            <a:pPr marL="0" marR="0" lvl="0" indent="0" algn="l" defTabSz="457151" rtl="0" eaLnBrk="1" fontAlgn="auto" latinLnBrk="0" hangingPunct="1">
              <a:lnSpc>
                <a:spcPts val="4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200" spc="-81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1</a:t>
            </a:r>
            <a:r>
              <a:rPr lang="en-US" sz="2200" spc="-81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 https://</a:t>
            </a:r>
            <a:r>
              <a:rPr lang="en-US" sz="2200" spc="-81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www.thegoodbody.com</a:t>
            </a:r>
            <a:r>
              <a:rPr lang="en-US" sz="2200" spc="-81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/back-pain-statistics/</a:t>
            </a:r>
            <a:endParaRPr lang="en-US" sz="4200" spc="-81" dirty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9DE95CC-7E89-0543-B088-C9BFF8D0256D}"/>
              </a:ext>
            </a:extLst>
          </p:cNvPr>
          <p:cNvCxnSpPr>
            <a:cxnSpLocks/>
          </p:cNvCxnSpPr>
          <p:nvPr userDrawn="1"/>
        </p:nvCxnSpPr>
        <p:spPr>
          <a:xfrm>
            <a:off x="5817924" y="807708"/>
            <a:ext cx="0" cy="4301005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99038E24-BD0B-1725-11C0-42D595656F4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80"/>
          <a:stretch/>
        </p:blipFill>
        <p:spPr>
          <a:xfrm>
            <a:off x="318063" y="6754761"/>
            <a:ext cx="13397937" cy="6961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7687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371458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64" indent="-342864" algn="l" defTabSz="1371458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593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322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049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5778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506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235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2962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8693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29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458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184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2913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8642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371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098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5826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A577096A-49F9-B840-A439-175950F2E287}"/>
              </a:ext>
            </a:extLst>
          </p:cNvPr>
          <p:cNvSpPr/>
          <p:nvPr/>
        </p:nvSpPr>
        <p:spPr>
          <a:xfrm>
            <a:off x="1178567" y="1544325"/>
            <a:ext cx="3718558" cy="3718562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18" rIns="91440" bIns="4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999" b="1" dirty="0">
                <a:solidFill>
                  <a:srgbClr val="00B0F0"/>
                </a:solidFill>
                <a:latin typeface="Franklin Gothic Heavy" panose="020B0603020102020204" pitchFamily="34" charset="0"/>
              </a:rPr>
              <a:t>Your Practice Logo Here</a:t>
            </a:r>
          </a:p>
        </p:txBody>
      </p:sp>
    </p:spTree>
    <p:extLst>
      <p:ext uri="{BB962C8B-B14F-4D97-AF65-F5344CB8AC3E}">
        <p14:creationId xmlns:p14="http://schemas.microsoft.com/office/powerpoint/2010/main" val="1648205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1473</TotalTime>
  <Words>19</Words>
  <Application>Microsoft Macintosh PowerPoint</Application>
  <PresentationFormat>Custom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Aptos</vt:lpstr>
      <vt:lpstr>Arial</vt:lpstr>
      <vt:lpstr>Calibri</vt:lpstr>
      <vt:lpstr>Calibri Light</vt:lpstr>
      <vt:lpstr>Franklin Gothic Book</vt:lpstr>
      <vt:lpstr>Franklin Gothic Demi Cond</vt:lpstr>
      <vt:lpstr>Franklin Gothic Heavy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Jared Silvermintz</dc:creator>
  <cp:keywords/>
  <dc:description/>
  <cp:lastModifiedBy>Jared Silvermintz</cp:lastModifiedBy>
  <cp:revision>24</cp:revision>
  <dcterms:created xsi:type="dcterms:W3CDTF">2024-02-22T20:19:10Z</dcterms:created>
  <dcterms:modified xsi:type="dcterms:W3CDTF">2024-04-29T15:59:54Z</dcterms:modified>
  <cp:category/>
</cp:coreProperties>
</file>