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3"/>
    <p:restoredTop sz="90141"/>
  </p:normalViewPr>
  <p:slideViewPr>
    <p:cSldViewPr snapToGrid="0" snapToObjects="1">
      <p:cViewPr varScale="1">
        <p:scale>
          <a:sx n="53" d="100"/>
          <a:sy n="53" d="100"/>
        </p:scale>
        <p:origin x="2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7/14/24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unsplash.com</a:t>
            </a:r>
            <a:r>
              <a:rPr lang="en-US" dirty="0"/>
              <a:t>/photos/a-car-with-a-suitcase-in-the-trunk-IO5qcS7k3mY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579709" y="7569457"/>
            <a:ext cx="6689140" cy="502041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  <a:endParaRPr lang="en-US" sz="4200" b="1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When lifting luggage, it is recommended to stand alongside of it, bend your knees and lift with your legs.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18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1. https://</a:t>
            </a:r>
            <a:r>
              <a:rPr lang="en-US" sz="18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18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/4d08lfX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175733" y="5451938"/>
            <a:ext cx="0" cy="697197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uggage in the trunk of a car&#10;&#10;Description automatically generated">
            <a:extLst>
              <a:ext uri="{FF2B5EF4-FFF2-40B4-BE49-F238E27FC236}">
                <a16:creationId xmlns:a16="http://schemas.microsoft.com/office/drawing/2014/main" id="{9C3A64EF-BA18-4EA9-A14C-E7678A5A4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4477" b="11841"/>
          <a:stretch/>
        </p:blipFill>
        <p:spPr>
          <a:xfrm>
            <a:off x="318063" y="-13197"/>
            <a:ext cx="13397937" cy="65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341127" y="799338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</TotalTime>
  <Words>16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Christine Moley</cp:lastModifiedBy>
  <cp:revision>21</cp:revision>
  <dcterms:created xsi:type="dcterms:W3CDTF">2024-02-22T20:19:10Z</dcterms:created>
  <dcterms:modified xsi:type="dcterms:W3CDTF">2024-07-14T17:26:54Z</dcterms:modified>
  <cp:category/>
</cp:coreProperties>
</file>